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85" r:id="rId5"/>
  </p:sldIdLst>
  <p:sldSz cx="6858000" cy="9906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585BE"/>
    <a:srgbClr val="FF66CC"/>
    <a:srgbClr val="ED7D31"/>
    <a:srgbClr val="92D050"/>
    <a:srgbClr val="FF99FF"/>
    <a:srgbClr val="FEDEFC"/>
    <a:srgbClr val="FDCBFB"/>
    <a:srgbClr val="EAE5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543212-6630-F60C-10F5-915AA650689C}" v="1175" dt="2026-02-27T09:55:04.357"/>
    <p1510:client id="{416DFF33-160A-E167-8E3A-A4C14286F674}" v="633" dt="2026-02-26T16:51:17.719"/>
    <p1510:client id="{9FF90014-4852-9AEE-AF2F-D75571BC2A90}" v="228" dt="2026-02-27T08:04:30.308"/>
    <p1510:client id="{E2402124-94B5-2BF5-DF17-57C136EEB277}" v="206" dt="2026-02-27T10:06:10.0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 Saint" userId="S::asaint@thecompassschool.org::881b5522-6a26-4d92-baf2-7b78e00d911d" providerId="AD" clId="Web-{E2402124-94B5-2BF5-DF17-57C136EEB277}"/>
    <pc:docChg chg="modSld">
      <pc:chgData name="A Saint" userId="S::asaint@thecompassschool.org::881b5522-6a26-4d92-baf2-7b78e00d911d" providerId="AD" clId="Web-{E2402124-94B5-2BF5-DF17-57C136EEB277}" dt="2026-02-27T10:06:10.082" v="124" actId="20577"/>
      <pc:docMkLst>
        <pc:docMk/>
      </pc:docMkLst>
      <pc:sldChg chg="modSp">
        <pc:chgData name="A Saint" userId="S::asaint@thecompassschool.org::881b5522-6a26-4d92-baf2-7b78e00d911d" providerId="AD" clId="Web-{E2402124-94B5-2BF5-DF17-57C136EEB277}" dt="2026-02-27T10:06:10.082" v="124" actId="20577"/>
        <pc:sldMkLst>
          <pc:docMk/>
          <pc:sldMk cId="28237501" sldId="285"/>
        </pc:sldMkLst>
        <pc:spChg chg="mod">
          <ac:chgData name="A Saint" userId="S::asaint@thecompassschool.org::881b5522-6a26-4d92-baf2-7b78e00d911d" providerId="AD" clId="Web-{E2402124-94B5-2BF5-DF17-57C136EEB277}" dt="2026-02-27T10:06:09.050" v="113" actId="20577"/>
          <ac:spMkLst>
            <pc:docMk/>
            <pc:sldMk cId="28237501" sldId="285"/>
            <ac:spMk id="3" creationId="{9D15CDB6-B38F-2AA3-6073-68DDAB28FD90}"/>
          </ac:spMkLst>
        </pc:spChg>
        <pc:spChg chg="mod">
          <ac:chgData name="A Saint" userId="S::asaint@thecompassschool.org::881b5522-6a26-4d92-baf2-7b78e00d911d" providerId="AD" clId="Web-{E2402124-94B5-2BF5-DF17-57C136EEB277}" dt="2026-02-27T10:06:09.472" v="118" actId="20577"/>
          <ac:spMkLst>
            <pc:docMk/>
            <pc:sldMk cId="28237501" sldId="285"/>
            <ac:spMk id="6" creationId="{98EAC8BD-A4CA-13DC-B5D6-0A9D1985A7B9}"/>
          </ac:spMkLst>
        </pc:spChg>
        <pc:spChg chg="mod">
          <ac:chgData name="A Saint" userId="S::asaint@thecompassschool.org::881b5522-6a26-4d92-baf2-7b78e00d911d" providerId="AD" clId="Web-{E2402124-94B5-2BF5-DF17-57C136EEB277}" dt="2026-02-27T10:06:09.582" v="119" actId="20577"/>
          <ac:spMkLst>
            <pc:docMk/>
            <pc:sldMk cId="28237501" sldId="285"/>
            <ac:spMk id="7" creationId="{20E0D769-7978-262F-113E-F05076E43718}"/>
          </ac:spMkLst>
        </pc:spChg>
        <pc:spChg chg="mod">
          <ac:chgData name="A Saint" userId="S::asaint@thecompassschool.org::881b5522-6a26-4d92-baf2-7b78e00d911d" providerId="AD" clId="Web-{E2402124-94B5-2BF5-DF17-57C136EEB277}" dt="2026-02-27T10:06:09.144" v="114" actId="20577"/>
          <ac:spMkLst>
            <pc:docMk/>
            <pc:sldMk cId="28237501" sldId="285"/>
            <ac:spMk id="9" creationId="{2D56AFE7-FC54-E183-DD17-64707E395332}"/>
          </ac:spMkLst>
        </pc:spChg>
        <pc:spChg chg="mod">
          <ac:chgData name="A Saint" userId="S::asaint@thecompassschool.org::881b5522-6a26-4d92-baf2-7b78e00d911d" providerId="AD" clId="Web-{E2402124-94B5-2BF5-DF17-57C136EEB277}" dt="2026-02-27T10:06:09.754" v="121" actId="20577"/>
          <ac:spMkLst>
            <pc:docMk/>
            <pc:sldMk cId="28237501" sldId="285"/>
            <ac:spMk id="12" creationId="{331E93B2-B3D1-F02F-3340-4AFB50DB6F34}"/>
          </ac:spMkLst>
        </pc:spChg>
        <pc:spChg chg="mod">
          <ac:chgData name="A Saint" userId="S::asaint@thecompassschool.org::881b5522-6a26-4d92-baf2-7b78e00d911d" providerId="AD" clId="Web-{E2402124-94B5-2BF5-DF17-57C136EEB277}" dt="2026-02-27T10:06:09.879" v="122" actId="20577"/>
          <ac:spMkLst>
            <pc:docMk/>
            <pc:sldMk cId="28237501" sldId="285"/>
            <ac:spMk id="13" creationId="{3B263D15-D53E-778C-638A-58DD3BDD9080}"/>
          </ac:spMkLst>
        </pc:spChg>
        <pc:spChg chg="mod">
          <ac:chgData name="A Saint" userId="S::asaint@thecompassschool.org::881b5522-6a26-4d92-baf2-7b78e00d911d" providerId="AD" clId="Web-{E2402124-94B5-2BF5-DF17-57C136EEB277}" dt="2026-02-27T10:06:04.394" v="68" actId="20577"/>
          <ac:spMkLst>
            <pc:docMk/>
            <pc:sldMk cId="28237501" sldId="285"/>
            <ac:spMk id="14" creationId="{B6B543E3-CA1C-E816-3D3F-771E70CB88E1}"/>
          </ac:spMkLst>
        </pc:spChg>
        <pc:spChg chg="mod">
          <ac:chgData name="A Saint" userId="S::asaint@thecompassschool.org::881b5522-6a26-4d92-baf2-7b78e00d911d" providerId="AD" clId="Web-{E2402124-94B5-2BF5-DF17-57C136EEB277}" dt="2026-02-27T10:06:04.878" v="73" actId="20577"/>
          <ac:spMkLst>
            <pc:docMk/>
            <pc:sldMk cId="28237501" sldId="285"/>
            <ac:spMk id="15" creationId="{D2F97453-494C-5746-8E17-4A67EE1BF309}"/>
          </ac:spMkLst>
        </pc:spChg>
        <pc:spChg chg="mod">
          <ac:chgData name="A Saint" userId="S::asaint@thecompassschool.org::881b5522-6a26-4d92-baf2-7b78e00d911d" providerId="AD" clId="Web-{E2402124-94B5-2BF5-DF17-57C136EEB277}" dt="2026-02-27T10:06:09.660" v="120" actId="20577"/>
          <ac:spMkLst>
            <pc:docMk/>
            <pc:sldMk cId="28237501" sldId="285"/>
            <ac:spMk id="16" creationId="{47410547-5CBF-72F7-85F7-C2384ACB704D}"/>
          </ac:spMkLst>
        </pc:spChg>
        <pc:spChg chg="mod">
          <ac:chgData name="A Saint" userId="S::asaint@thecompassschool.org::881b5522-6a26-4d92-baf2-7b78e00d911d" providerId="AD" clId="Web-{E2402124-94B5-2BF5-DF17-57C136EEB277}" dt="2026-02-27T10:06:09.222" v="115" actId="20577"/>
          <ac:spMkLst>
            <pc:docMk/>
            <pc:sldMk cId="28237501" sldId="285"/>
            <ac:spMk id="17" creationId="{59DD95AE-50E4-B921-52AD-43178569E55E}"/>
          </ac:spMkLst>
        </pc:spChg>
        <pc:spChg chg="mod">
          <ac:chgData name="A Saint" userId="S::asaint@thecompassschool.org::881b5522-6a26-4d92-baf2-7b78e00d911d" providerId="AD" clId="Web-{E2402124-94B5-2BF5-DF17-57C136EEB277}" dt="2026-02-27T10:06:09.316" v="116" actId="20577"/>
          <ac:spMkLst>
            <pc:docMk/>
            <pc:sldMk cId="28237501" sldId="285"/>
            <ac:spMk id="19" creationId="{A9983823-EDC1-47D7-2431-9B314541F084}"/>
          </ac:spMkLst>
        </pc:spChg>
        <pc:spChg chg="mod">
          <ac:chgData name="A Saint" userId="S::asaint@thecompassschool.org::881b5522-6a26-4d92-baf2-7b78e00d911d" providerId="AD" clId="Web-{E2402124-94B5-2BF5-DF17-57C136EEB277}" dt="2026-02-27T10:06:08.207" v="104" actId="20577"/>
          <ac:spMkLst>
            <pc:docMk/>
            <pc:sldMk cId="28237501" sldId="285"/>
            <ac:spMk id="20" creationId="{00000000-0000-0000-0000-000000000000}"/>
          </ac:spMkLst>
        </pc:spChg>
        <pc:spChg chg="mod">
          <ac:chgData name="A Saint" userId="S::asaint@thecompassschool.org::881b5522-6a26-4d92-baf2-7b78e00d911d" providerId="AD" clId="Web-{E2402124-94B5-2BF5-DF17-57C136EEB277}" dt="2026-02-27T10:06:09.394" v="117" actId="20577"/>
          <ac:spMkLst>
            <pc:docMk/>
            <pc:sldMk cId="28237501" sldId="285"/>
            <ac:spMk id="21" creationId="{9C631E07-6836-F27F-8DCA-0357932A3A49}"/>
          </ac:spMkLst>
        </pc:spChg>
        <pc:spChg chg="mod">
          <ac:chgData name="A Saint" userId="S::asaint@thecompassschool.org::881b5522-6a26-4d92-baf2-7b78e00d911d" providerId="AD" clId="Web-{E2402124-94B5-2BF5-DF17-57C136EEB277}" dt="2026-02-27T10:06:09.988" v="123" actId="20577"/>
          <ac:spMkLst>
            <pc:docMk/>
            <pc:sldMk cId="28237501" sldId="285"/>
            <ac:spMk id="22" creationId="{95A88EF9-C481-1F31-C4B4-675A5195B06D}"/>
          </ac:spMkLst>
        </pc:spChg>
        <pc:spChg chg="mod">
          <ac:chgData name="A Saint" userId="S::asaint@thecompassschool.org::881b5522-6a26-4d92-baf2-7b78e00d911d" providerId="AD" clId="Web-{E2402124-94B5-2BF5-DF17-57C136EEB277}" dt="2026-02-27T10:06:10.082" v="124" actId="20577"/>
          <ac:spMkLst>
            <pc:docMk/>
            <pc:sldMk cId="28237501" sldId="285"/>
            <ac:spMk id="26" creationId="{9CB3C0D1-7626-B3E4-53BE-D3DF697DC3CC}"/>
          </ac:spMkLst>
        </pc:spChg>
        <pc:spChg chg="mod">
          <ac:chgData name="A Saint" userId="S::asaint@thecompassschool.org::881b5522-6a26-4d92-baf2-7b78e00d911d" providerId="AD" clId="Web-{E2402124-94B5-2BF5-DF17-57C136EEB277}" dt="2026-02-27T10:06:05.191" v="76" actId="20577"/>
          <ac:spMkLst>
            <pc:docMk/>
            <pc:sldMk cId="28237501" sldId="285"/>
            <ac:spMk id="42" creationId="{6B5CF508-9F97-7344-A588-8737134FC758}"/>
          </ac:spMkLst>
        </pc:spChg>
        <pc:spChg chg="mod">
          <ac:chgData name="A Saint" userId="S::asaint@thecompassschool.org::881b5522-6a26-4d92-baf2-7b78e00d911d" providerId="AD" clId="Web-{E2402124-94B5-2BF5-DF17-57C136EEB277}" dt="2026-02-27T10:06:08.957" v="112" actId="20577"/>
          <ac:spMkLst>
            <pc:docMk/>
            <pc:sldMk cId="28237501" sldId="285"/>
            <ac:spMk id="53" creationId="{2BE9DFE9-D2AE-C14C-AB63-41C6DF192559}"/>
          </ac:spMkLst>
        </pc:spChg>
        <pc:spChg chg="mod">
          <ac:chgData name="A Saint" userId="S::asaint@thecompassschool.org::881b5522-6a26-4d92-baf2-7b78e00d911d" providerId="AD" clId="Web-{E2402124-94B5-2BF5-DF17-57C136EEB277}" dt="2026-02-27T10:06:08.300" v="105" actId="20577"/>
          <ac:spMkLst>
            <pc:docMk/>
            <pc:sldMk cId="28237501" sldId="285"/>
            <ac:spMk id="59" creationId="{00000000-0000-0000-0000-000000000000}"/>
          </ac:spMkLst>
        </pc:spChg>
        <pc:spChg chg="mod">
          <ac:chgData name="A Saint" userId="S::asaint@thecompassschool.org::881b5522-6a26-4d92-baf2-7b78e00d911d" providerId="AD" clId="Web-{E2402124-94B5-2BF5-DF17-57C136EEB277}" dt="2026-02-27T10:06:08.394" v="106" actId="20577"/>
          <ac:spMkLst>
            <pc:docMk/>
            <pc:sldMk cId="28237501" sldId="285"/>
            <ac:spMk id="72" creationId="{00000000-0000-0000-0000-000000000000}"/>
          </ac:spMkLst>
        </pc:spChg>
        <pc:spChg chg="mod">
          <ac:chgData name="A Saint" userId="S::asaint@thecompassschool.org::881b5522-6a26-4d92-baf2-7b78e00d911d" providerId="AD" clId="Web-{E2402124-94B5-2BF5-DF17-57C136EEB277}" dt="2026-02-27T10:06:08.488" v="107" actId="20577"/>
          <ac:spMkLst>
            <pc:docMk/>
            <pc:sldMk cId="28237501" sldId="285"/>
            <ac:spMk id="86" creationId="{00000000-0000-0000-0000-000000000000}"/>
          </ac:spMkLst>
        </pc:spChg>
        <pc:spChg chg="mod">
          <ac:chgData name="A Saint" userId="S::asaint@thecompassschool.org::881b5522-6a26-4d92-baf2-7b78e00d911d" providerId="AD" clId="Web-{E2402124-94B5-2BF5-DF17-57C136EEB277}" dt="2026-02-27T10:06:08.582" v="108" actId="20577"/>
          <ac:spMkLst>
            <pc:docMk/>
            <pc:sldMk cId="28237501" sldId="285"/>
            <ac:spMk id="93" creationId="{00000000-0000-0000-0000-000000000000}"/>
          </ac:spMkLst>
        </pc:spChg>
        <pc:spChg chg="mod">
          <ac:chgData name="A Saint" userId="S::asaint@thecompassschool.org::881b5522-6a26-4d92-baf2-7b78e00d911d" providerId="AD" clId="Web-{E2402124-94B5-2BF5-DF17-57C136EEB277}" dt="2026-02-27T10:06:06.550" v="88" actId="20577"/>
          <ac:spMkLst>
            <pc:docMk/>
            <pc:sldMk cId="28237501" sldId="285"/>
            <ac:spMk id="111" creationId="{072D6B6F-C480-48A8-81BA-C93286A056C4}"/>
          </ac:spMkLst>
        </pc:spChg>
        <pc:spChg chg="mod">
          <ac:chgData name="A Saint" userId="S::asaint@thecompassschool.org::881b5522-6a26-4d92-baf2-7b78e00d911d" providerId="AD" clId="Web-{E2402124-94B5-2BF5-DF17-57C136EEB277}" dt="2026-02-27T10:06:04.972" v="74" actId="20577"/>
          <ac:spMkLst>
            <pc:docMk/>
            <pc:sldMk cId="28237501" sldId="285"/>
            <ac:spMk id="114" creationId="{361D24CC-941E-4C47-B0EC-E144352A4A74}"/>
          </ac:spMkLst>
        </pc:spChg>
        <pc:spChg chg="mod">
          <ac:chgData name="A Saint" userId="S::asaint@thecompassschool.org::881b5522-6a26-4d92-baf2-7b78e00d911d" providerId="AD" clId="Web-{E2402124-94B5-2BF5-DF17-57C136EEB277}" dt="2026-02-27T10:06:06.660" v="89" actId="20577"/>
          <ac:spMkLst>
            <pc:docMk/>
            <pc:sldMk cId="28237501" sldId="285"/>
            <ac:spMk id="119" creationId="{072D6B6F-C480-48A8-81BA-C93286A056C4}"/>
          </ac:spMkLst>
        </pc:spChg>
        <pc:spChg chg="mod">
          <ac:chgData name="A Saint" userId="S::asaint@thecompassschool.org::881b5522-6a26-4d92-baf2-7b78e00d911d" providerId="AD" clId="Web-{E2402124-94B5-2BF5-DF17-57C136EEB277}" dt="2026-02-27T10:06:06.769" v="90" actId="20577"/>
          <ac:spMkLst>
            <pc:docMk/>
            <pc:sldMk cId="28237501" sldId="285"/>
            <ac:spMk id="126" creationId="{072D6B6F-C480-48A8-81BA-C93286A056C4}"/>
          </ac:spMkLst>
        </pc:spChg>
        <pc:spChg chg="mod">
          <ac:chgData name="A Saint" userId="S::asaint@thecompassschool.org::881b5522-6a26-4d92-baf2-7b78e00d911d" providerId="AD" clId="Web-{E2402124-94B5-2BF5-DF17-57C136EEB277}" dt="2026-02-27T10:06:06.988" v="92" actId="20577"/>
          <ac:spMkLst>
            <pc:docMk/>
            <pc:sldMk cId="28237501" sldId="285"/>
            <ac:spMk id="130" creationId="{072D6B6F-C480-48A8-81BA-C93286A056C4}"/>
          </ac:spMkLst>
        </pc:spChg>
        <pc:spChg chg="mod">
          <ac:chgData name="A Saint" userId="S::asaint@thecompassschool.org::881b5522-6a26-4d92-baf2-7b78e00d911d" providerId="AD" clId="Web-{E2402124-94B5-2BF5-DF17-57C136EEB277}" dt="2026-02-27T10:06:05.082" v="75" actId="20577"/>
          <ac:spMkLst>
            <pc:docMk/>
            <pc:sldMk cId="28237501" sldId="285"/>
            <ac:spMk id="133" creationId="{8EE221F3-E29A-7E44-BA3E-4DDEF353168D}"/>
          </ac:spMkLst>
        </pc:spChg>
        <pc:spChg chg="mod">
          <ac:chgData name="A Saint" userId="S::asaint@thecompassschool.org::881b5522-6a26-4d92-baf2-7b78e00d911d" providerId="AD" clId="Web-{E2402124-94B5-2BF5-DF17-57C136EEB277}" dt="2026-02-27T10:06:07.082" v="93" actId="20577"/>
          <ac:spMkLst>
            <pc:docMk/>
            <pc:sldMk cId="28237501" sldId="285"/>
            <ac:spMk id="138" creationId="{072D6B6F-C480-48A8-81BA-C93286A056C4}"/>
          </ac:spMkLst>
        </pc:spChg>
        <pc:spChg chg="mod">
          <ac:chgData name="A Saint" userId="S::asaint@thecompassschool.org::881b5522-6a26-4d92-baf2-7b78e00d911d" providerId="AD" clId="Web-{E2402124-94B5-2BF5-DF17-57C136EEB277}" dt="2026-02-27T10:06:07.160" v="94" actId="20577"/>
          <ac:spMkLst>
            <pc:docMk/>
            <pc:sldMk cId="28237501" sldId="285"/>
            <ac:spMk id="139" creationId="{072D6B6F-C480-48A8-81BA-C93286A056C4}"/>
          </ac:spMkLst>
        </pc:spChg>
        <pc:spChg chg="mod">
          <ac:chgData name="A Saint" userId="S::asaint@thecompassschool.org::881b5522-6a26-4d92-baf2-7b78e00d911d" providerId="AD" clId="Web-{E2402124-94B5-2BF5-DF17-57C136EEB277}" dt="2026-02-27T10:06:06.863" v="91" actId="20577"/>
          <ac:spMkLst>
            <pc:docMk/>
            <pc:sldMk cId="28237501" sldId="285"/>
            <ac:spMk id="144" creationId="{072D6B6F-C480-48A8-81BA-C93286A056C4}"/>
          </ac:spMkLst>
        </pc:spChg>
        <pc:spChg chg="mod">
          <ac:chgData name="A Saint" userId="S::asaint@thecompassschool.org::881b5522-6a26-4d92-baf2-7b78e00d911d" providerId="AD" clId="Web-{E2402124-94B5-2BF5-DF17-57C136EEB277}" dt="2026-02-27T10:06:07.253" v="95" actId="20577"/>
          <ac:spMkLst>
            <pc:docMk/>
            <pc:sldMk cId="28237501" sldId="285"/>
            <ac:spMk id="199" creationId="{072D6B6F-C480-48A8-81BA-C93286A056C4}"/>
          </ac:spMkLst>
        </pc:spChg>
        <pc:spChg chg="mod">
          <ac:chgData name="A Saint" userId="S::asaint@thecompassschool.org::881b5522-6a26-4d92-baf2-7b78e00d911d" providerId="AD" clId="Web-{E2402124-94B5-2BF5-DF17-57C136EEB277}" dt="2026-02-27T10:06:04.785" v="72" actId="20577"/>
          <ac:spMkLst>
            <pc:docMk/>
            <pc:sldMk cId="28237501" sldId="285"/>
            <ac:spMk id="208" creationId="{D2F97453-494C-5746-8E17-4A67EE1BF309}"/>
          </ac:spMkLst>
        </pc:spChg>
        <pc:spChg chg="mod">
          <ac:chgData name="A Saint" userId="S::asaint@thecompassschool.org::881b5522-6a26-4d92-baf2-7b78e00d911d" providerId="AD" clId="Web-{E2402124-94B5-2BF5-DF17-57C136EEB277}" dt="2026-02-27T10:06:04.707" v="71" actId="20577"/>
          <ac:spMkLst>
            <pc:docMk/>
            <pc:sldMk cId="28237501" sldId="285"/>
            <ac:spMk id="210" creationId="{42DCC817-95A4-4F9E-B69E-5B3F826F1806}"/>
          </ac:spMkLst>
        </pc:spChg>
        <pc:spChg chg="mod">
          <ac:chgData name="A Saint" userId="S::asaint@thecompassschool.org::881b5522-6a26-4d92-baf2-7b78e00d911d" providerId="AD" clId="Web-{E2402124-94B5-2BF5-DF17-57C136EEB277}" dt="2026-02-27T10:06:04.472" v="69" actId="20577"/>
          <ac:spMkLst>
            <pc:docMk/>
            <pc:sldMk cId="28237501" sldId="285"/>
            <ac:spMk id="211" creationId="{6B5CF508-9F97-7344-A588-8737134FC758}"/>
          </ac:spMkLst>
        </pc:spChg>
        <pc:spChg chg="mod">
          <ac:chgData name="A Saint" userId="S::asaint@thecompassschool.org::881b5522-6a26-4d92-baf2-7b78e00d911d" providerId="AD" clId="Web-{E2402124-94B5-2BF5-DF17-57C136EEB277}" dt="2026-02-27T10:06:07.363" v="96" actId="20577"/>
          <ac:spMkLst>
            <pc:docMk/>
            <pc:sldMk cId="28237501" sldId="285"/>
            <ac:spMk id="212" creationId="{072D6B6F-C480-48A8-81BA-C93286A056C4}"/>
          </ac:spMkLst>
        </pc:spChg>
        <pc:spChg chg="mod">
          <ac:chgData name="A Saint" userId="S::asaint@thecompassschool.org::881b5522-6a26-4d92-baf2-7b78e00d911d" providerId="AD" clId="Web-{E2402124-94B5-2BF5-DF17-57C136EEB277}" dt="2026-02-27T10:06:07.457" v="97" actId="20577"/>
          <ac:spMkLst>
            <pc:docMk/>
            <pc:sldMk cId="28237501" sldId="285"/>
            <ac:spMk id="219" creationId="{C84924F5-2D18-4B43-9CB9-5709EBC1EE69}"/>
          </ac:spMkLst>
        </pc:spChg>
        <pc:spChg chg="mod">
          <ac:chgData name="A Saint" userId="S::asaint@thecompassschool.org::881b5522-6a26-4d92-baf2-7b78e00d911d" providerId="AD" clId="Web-{E2402124-94B5-2BF5-DF17-57C136EEB277}" dt="2026-02-27T10:06:08.675" v="109" actId="20577"/>
          <ac:spMkLst>
            <pc:docMk/>
            <pc:sldMk cId="28237501" sldId="285"/>
            <ac:spMk id="222" creationId="{0BB67057-D385-1848-965D-C47719286B54}"/>
          </ac:spMkLst>
        </pc:spChg>
        <pc:spChg chg="mod">
          <ac:chgData name="A Saint" userId="S::asaint@thecompassschool.org::881b5522-6a26-4d92-baf2-7b78e00d911d" providerId="AD" clId="Web-{E2402124-94B5-2BF5-DF17-57C136EEB277}" dt="2026-02-27T10:06:05.410" v="78" actId="20577"/>
          <ac:spMkLst>
            <pc:docMk/>
            <pc:sldMk cId="28237501" sldId="285"/>
            <ac:spMk id="226" creationId="{072D6B6F-C480-48A8-81BA-C93286A056C4}"/>
          </ac:spMkLst>
        </pc:spChg>
        <pc:spChg chg="mod">
          <ac:chgData name="A Saint" userId="S::asaint@thecompassschool.org::881b5522-6a26-4d92-baf2-7b78e00d911d" providerId="AD" clId="Web-{E2402124-94B5-2BF5-DF17-57C136EEB277}" dt="2026-02-27T10:06:08.769" v="110" actId="20577"/>
          <ac:spMkLst>
            <pc:docMk/>
            <pc:sldMk cId="28237501" sldId="285"/>
            <ac:spMk id="228" creationId="{FA468CC4-DA3D-D04C-A0F3-908B66B1ED58}"/>
          </ac:spMkLst>
        </pc:spChg>
        <pc:spChg chg="mod">
          <ac:chgData name="A Saint" userId="S::asaint@thecompassschool.org::881b5522-6a26-4d92-baf2-7b78e00d911d" providerId="AD" clId="Web-{E2402124-94B5-2BF5-DF17-57C136EEB277}" dt="2026-02-27T10:06:04.582" v="70" actId="20577"/>
          <ac:spMkLst>
            <pc:docMk/>
            <pc:sldMk cId="28237501" sldId="285"/>
            <ac:spMk id="230" creationId="{67D857C8-6DBF-1441-BED6-4FF1EB531C36}"/>
          </ac:spMkLst>
        </pc:spChg>
        <pc:spChg chg="mod">
          <ac:chgData name="A Saint" userId="S::asaint@thecompassschool.org::881b5522-6a26-4d92-baf2-7b78e00d911d" providerId="AD" clId="Web-{E2402124-94B5-2BF5-DF17-57C136EEB277}" dt="2026-02-27T10:06:05.300" v="77" actId="20577"/>
          <ac:spMkLst>
            <pc:docMk/>
            <pc:sldMk cId="28237501" sldId="285"/>
            <ac:spMk id="231" creationId="{FA468CC4-DA3D-D04C-A0F3-908B66B1ED58}"/>
          </ac:spMkLst>
        </pc:spChg>
        <pc:spChg chg="mod">
          <ac:chgData name="A Saint" userId="S::asaint@thecompassschool.org::881b5522-6a26-4d92-baf2-7b78e00d911d" providerId="AD" clId="Web-{E2402124-94B5-2BF5-DF17-57C136EEB277}" dt="2026-02-27T10:06:05.503" v="79" actId="20577"/>
          <ac:spMkLst>
            <pc:docMk/>
            <pc:sldMk cId="28237501" sldId="285"/>
            <ac:spMk id="233" creationId="{FA468CC4-DA3D-D04C-A0F3-908B66B1ED58}"/>
          </ac:spMkLst>
        </pc:spChg>
        <pc:spChg chg="mod">
          <ac:chgData name="A Saint" userId="S::asaint@thecompassschool.org::881b5522-6a26-4d92-baf2-7b78e00d911d" providerId="AD" clId="Web-{E2402124-94B5-2BF5-DF17-57C136EEB277}" dt="2026-02-27T10:06:07.550" v="98" actId="20577"/>
          <ac:spMkLst>
            <pc:docMk/>
            <pc:sldMk cId="28237501" sldId="285"/>
            <ac:spMk id="234" creationId="{8C65BCC3-EBCD-2043-82D3-E90A8F24DD86}"/>
          </ac:spMkLst>
        </pc:spChg>
        <pc:spChg chg="mod">
          <ac:chgData name="A Saint" userId="S::asaint@thecompassschool.org::881b5522-6a26-4d92-baf2-7b78e00d911d" providerId="AD" clId="Web-{E2402124-94B5-2BF5-DF17-57C136EEB277}" dt="2026-02-27T10:06:05.597" v="80" actId="20577"/>
          <ac:spMkLst>
            <pc:docMk/>
            <pc:sldMk cId="28237501" sldId="285"/>
            <ac:spMk id="235" creationId="{FA468CC4-DA3D-D04C-A0F3-908B66B1ED58}"/>
          </ac:spMkLst>
        </pc:spChg>
        <pc:spChg chg="mod">
          <ac:chgData name="A Saint" userId="S::asaint@thecompassschool.org::881b5522-6a26-4d92-baf2-7b78e00d911d" providerId="AD" clId="Web-{E2402124-94B5-2BF5-DF17-57C136EEB277}" dt="2026-02-27T10:06:07.644" v="99" actId="20577"/>
          <ac:spMkLst>
            <pc:docMk/>
            <pc:sldMk cId="28237501" sldId="285"/>
            <ac:spMk id="236" creationId="{0A3B0A7E-8A78-284B-B7F1-B3CA283300C2}"/>
          </ac:spMkLst>
        </pc:spChg>
        <pc:spChg chg="mod">
          <ac:chgData name="A Saint" userId="S::asaint@thecompassschool.org::881b5522-6a26-4d92-baf2-7b78e00d911d" providerId="AD" clId="Web-{E2402124-94B5-2BF5-DF17-57C136EEB277}" dt="2026-02-27T10:06:05.675" v="81" actId="20577"/>
          <ac:spMkLst>
            <pc:docMk/>
            <pc:sldMk cId="28237501" sldId="285"/>
            <ac:spMk id="237" creationId="{FA468CC4-DA3D-D04C-A0F3-908B66B1ED58}"/>
          </ac:spMkLst>
        </pc:spChg>
        <pc:spChg chg="mod">
          <ac:chgData name="A Saint" userId="S::asaint@thecompassschool.org::881b5522-6a26-4d92-baf2-7b78e00d911d" providerId="AD" clId="Web-{E2402124-94B5-2BF5-DF17-57C136EEB277}" dt="2026-02-27T10:06:05.800" v="82" actId="20577"/>
          <ac:spMkLst>
            <pc:docMk/>
            <pc:sldMk cId="28237501" sldId="285"/>
            <ac:spMk id="244" creationId="{FA468CC4-DA3D-D04C-A0F3-908B66B1ED58}"/>
          </ac:spMkLst>
        </pc:spChg>
        <pc:spChg chg="mod">
          <ac:chgData name="A Saint" userId="S::asaint@thecompassschool.org::881b5522-6a26-4d92-baf2-7b78e00d911d" providerId="AD" clId="Web-{E2402124-94B5-2BF5-DF17-57C136EEB277}" dt="2026-02-27T10:06:07.769" v="100" actId="20577"/>
          <ac:spMkLst>
            <pc:docMk/>
            <pc:sldMk cId="28237501" sldId="285"/>
            <ac:spMk id="251" creationId="{35A4314F-7F05-4949-9ABC-4EA6C47FF1A4}"/>
          </ac:spMkLst>
        </pc:spChg>
        <pc:spChg chg="mod">
          <ac:chgData name="A Saint" userId="S::asaint@thecompassschool.org::881b5522-6a26-4d92-baf2-7b78e00d911d" providerId="AD" clId="Web-{E2402124-94B5-2BF5-DF17-57C136EEB277}" dt="2026-02-27T10:06:05.910" v="83" actId="20577"/>
          <ac:spMkLst>
            <pc:docMk/>
            <pc:sldMk cId="28237501" sldId="285"/>
            <ac:spMk id="255" creationId="{072D6B6F-C480-48A8-81BA-C93286A056C4}"/>
          </ac:spMkLst>
        </pc:spChg>
        <pc:spChg chg="mod">
          <ac:chgData name="A Saint" userId="S::asaint@thecompassschool.org::881b5522-6a26-4d92-baf2-7b78e00d911d" providerId="AD" clId="Web-{E2402124-94B5-2BF5-DF17-57C136EEB277}" dt="2026-02-27T10:06:07.863" v="101" actId="20577"/>
          <ac:spMkLst>
            <pc:docMk/>
            <pc:sldMk cId="28237501" sldId="285"/>
            <ac:spMk id="257" creationId="{BB180275-46B9-CC4B-8CF0-2A50BC3943B1}"/>
          </ac:spMkLst>
        </pc:spChg>
        <pc:spChg chg="mod">
          <ac:chgData name="A Saint" userId="S::asaint@thecompassschool.org::881b5522-6a26-4d92-baf2-7b78e00d911d" providerId="AD" clId="Web-{E2402124-94B5-2BF5-DF17-57C136EEB277}" dt="2026-02-27T10:06:08.863" v="111" actId="20577"/>
          <ac:spMkLst>
            <pc:docMk/>
            <pc:sldMk cId="28237501" sldId="285"/>
            <ac:spMk id="261" creationId="{FA468CC4-DA3D-D04C-A0F3-908B66B1ED58}"/>
          </ac:spMkLst>
        </pc:spChg>
        <pc:spChg chg="mod">
          <ac:chgData name="A Saint" userId="S::asaint@thecompassschool.org::881b5522-6a26-4d92-baf2-7b78e00d911d" providerId="AD" clId="Web-{E2402124-94B5-2BF5-DF17-57C136EEB277}" dt="2026-02-27T10:06:06.066" v="84" actId="20577"/>
          <ac:spMkLst>
            <pc:docMk/>
            <pc:sldMk cId="28237501" sldId="285"/>
            <ac:spMk id="264" creationId="{072D6B6F-C480-48A8-81BA-C93286A056C4}"/>
          </ac:spMkLst>
        </pc:spChg>
        <pc:spChg chg="mod">
          <ac:chgData name="A Saint" userId="S::asaint@thecompassschool.org::881b5522-6a26-4d92-baf2-7b78e00d911d" providerId="AD" clId="Web-{E2402124-94B5-2BF5-DF17-57C136EEB277}" dt="2026-02-27T10:06:06.160" v="85" actId="20577"/>
          <ac:spMkLst>
            <pc:docMk/>
            <pc:sldMk cId="28237501" sldId="285"/>
            <ac:spMk id="269" creationId="{072D6B6F-C480-48A8-81BA-C93286A056C4}"/>
          </ac:spMkLst>
        </pc:spChg>
        <pc:spChg chg="mod">
          <ac:chgData name="A Saint" userId="S::asaint@thecompassschool.org::881b5522-6a26-4d92-baf2-7b78e00d911d" providerId="AD" clId="Web-{E2402124-94B5-2BF5-DF17-57C136EEB277}" dt="2026-02-27T10:06:07.957" v="102" actId="20577"/>
          <ac:spMkLst>
            <pc:docMk/>
            <pc:sldMk cId="28237501" sldId="285"/>
            <ac:spMk id="272" creationId="{DC48AA29-62CB-734A-AE7A-E0400C654386}"/>
          </ac:spMkLst>
        </pc:spChg>
        <pc:spChg chg="mod">
          <ac:chgData name="A Saint" userId="S::asaint@thecompassschool.org::881b5522-6a26-4d92-baf2-7b78e00d911d" providerId="AD" clId="Web-{E2402124-94B5-2BF5-DF17-57C136EEB277}" dt="2026-02-27T10:06:08.050" v="103" actId="20577"/>
          <ac:spMkLst>
            <pc:docMk/>
            <pc:sldMk cId="28237501" sldId="285"/>
            <ac:spMk id="289" creationId="{4E4DFEEC-A0FC-6F40-B2C2-3D1313D25FEF}"/>
          </ac:spMkLst>
        </pc:spChg>
        <pc:spChg chg="mod">
          <ac:chgData name="A Saint" userId="S::asaint@thecompassschool.org::881b5522-6a26-4d92-baf2-7b78e00d911d" providerId="AD" clId="Web-{E2402124-94B5-2BF5-DF17-57C136EEB277}" dt="2026-02-27T10:06:06.253" v="86" actId="20577"/>
          <ac:spMkLst>
            <pc:docMk/>
            <pc:sldMk cId="28237501" sldId="285"/>
            <ac:spMk id="338" creationId="{FA468CC4-DA3D-D04C-A0F3-908B66B1ED58}"/>
          </ac:spMkLst>
        </pc:spChg>
        <pc:spChg chg="mod">
          <ac:chgData name="A Saint" userId="S::asaint@thecompassschool.org::881b5522-6a26-4d92-baf2-7b78e00d911d" providerId="AD" clId="Web-{E2402124-94B5-2BF5-DF17-57C136EEB277}" dt="2026-02-27T10:06:06.457" v="87" actId="20577"/>
          <ac:spMkLst>
            <pc:docMk/>
            <pc:sldMk cId="28237501" sldId="285"/>
            <ac:spMk id="339" creationId="{FA468CC4-DA3D-D04C-A0F3-908B66B1ED58}"/>
          </ac:spMkLst>
        </pc:spChg>
        <pc:cxnChg chg="mod">
          <ac:chgData name="A Saint" userId="S::asaint@thecompassschool.org::881b5522-6a26-4d92-baf2-7b78e00d911d" providerId="AD" clId="Web-{E2402124-94B5-2BF5-DF17-57C136EEB277}" dt="2026-02-27T10:05:21.252" v="66" actId="1076"/>
          <ac:cxnSpMkLst>
            <pc:docMk/>
            <pc:sldMk cId="28237501" sldId="285"/>
            <ac:cxnSpMk id="24" creationId="{AFEE6E69-4925-9267-5611-EEBDB612040E}"/>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60" cy="498136"/>
          </a:xfrm>
          <a:prstGeom prst="rect">
            <a:avLst/>
          </a:prstGeom>
        </p:spPr>
        <p:txBody>
          <a:bodyPr vert="horz" lIns="91404" tIns="45703" rIns="91404" bIns="45703" rtlCol="0"/>
          <a:lstStyle>
            <a:lvl1pPr algn="l">
              <a:defRPr sz="1200"/>
            </a:lvl1pPr>
          </a:lstStyle>
          <a:p>
            <a:endParaRPr lang="en-GB"/>
          </a:p>
        </p:txBody>
      </p:sp>
      <p:sp>
        <p:nvSpPr>
          <p:cNvPr id="3" name="Date Placeholder 2"/>
          <p:cNvSpPr>
            <a:spLocks noGrp="1"/>
          </p:cNvSpPr>
          <p:nvPr>
            <p:ph type="dt" idx="1"/>
          </p:nvPr>
        </p:nvSpPr>
        <p:spPr>
          <a:xfrm>
            <a:off x="3850443" y="1"/>
            <a:ext cx="2945660" cy="498136"/>
          </a:xfrm>
          <a:prstGeom prst="rect">
            <a:avLst/>
          </a:prstGeom>
        </p:spPr>
        <p:txBody>
          <a:bodyPr vert="horz" lIns="91404" tIns="45703" rIns="91404" bIns="45703" rtlCol="0"/>
          <a:lstStyle>
            <a:lvl1pPr algn="r">
              <a:defRPr sz="1200"/>
            </a:lvl1pPr>
          </a:lstStyle>
          <a:p>
            <a:fld id="{24D8555F-C3BB-41E5-99E3-408F2C4C712C}" type="datetimeFigureOut">
              <a:rPr lang="en-GB" smtClean="0"/>
              <a:t>27/02/2026</a:t>
            </a:fld>
            <a:endParaRPr lang="en-GB"/>
          </a:p>
        </p:txBody>
      </p:sp>
      <p:sp>
        <p:nvSpPr>
          <p:cNvPr id="4" name="Slide Image Placeholder 3"/>
          <p:cNvSpPr>
            <a:spLocks noGrp="1" noRot="1" noChangeAspect="1"/>
          </p:cNvSpPr>
          <p:nvPr>
            <p:ph type="sldImg" idx="2"/>
          </p:nvPr>
        </p:nvSpPr>
        <p:spPr>
          <a:xfrm>
            <a:off x="2239963" y="1241425"/>
            <a:ext cx="2317750" cy="3351213"/>
          </a:xfrm>
          <a:prstGeom prst="rect">
            <a:avLst/>
          </a:prstGeom>
          <a:noFill/>
          <a:ln w="12700">
            <a:solidFill>
              <a:prstClr val="black"/>
            </a:solidFill>
          </a:ln>
        </p:spPr>
        <p:txBody>
          <a:bodyPr vert="horz" lIns="91404" tIns="45703" rIns="91404" bIns="45703"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04" tIns="45703" rIns="91404" bIns="4570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2"/>
            <a:ext cx="2945660" cy="498134"/>
          </a:xfrm>
          <a:prstGeom prst="rect">
            <a:avLst/>
          </a:prstGeom>
        </p:spPr>
        <p:txBody>
          <a:bodyPr vert="horz" lIns="91404" tIns="45703" rIns="91404" bIns="45703"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2"/>
            <a:ext cx="2945660" cy="498134"/>
          </a:xfrm>
          <a:prstGeom prst="rect">
            <a:avLst/>
          </a:prstGeom>
        </p:spPr>
        <p:txBody>
          <a:bodyPr vert="horz" lIns="91404" tIns="45703" rIns="91404" bIns="45703" rtlCol="0" anchor="b"/>
          <a:lstStyle>
            <a:lvl1pPr algn="r">
              <a:defRPr sz="1200"/>
            </a:lvl1pPr>
          </a:lstStyle>
          <a:p>
            <a:fld id="{17B6E8E7-E69B-4E27-B3AE-9C05322EF10A}" type="slidenum">
              <a:rPr lang="en-GB" smtClean="0"/>
              <a:t>‹#›</a:t>
            </a:fld>
            <a:endParaRPr lang="en-GB"/>
          </a:p>
        </p:txBody>
      </p:sp>
    </p:spTree>
    <p:extLst>
      <p:ext uri="{BB962C8B-B14F-4D97-AF65-F5344CB8AC3E}">
        <p14:creationId xmlns:p14="http://schemas.microsoft.com/office/powerpoint/2010/main" val="4281556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51175" y="1931988"/>
            <a:ext cx="3608388" cy="52133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0A575A-FE42-F34E-BE8D-35435E3FEA7C}" type="slidenum">
              <a:rPr lang="en-US" smtClean="0"/>
              <a:t>1</a:t>
            </a:fld>
            <a:endParaRPr lang="en-US"/>
          </a:p>
        </p:txBody>
      </p:sp>
    </p:spTree>
    <p:extLst>
      <p:ext uri="{BB962C8B-B14F-4D97-AF65-F5344CB8AC3E}">
        <p14:creationId xmlns:p14="http://schemas.microsoft.com/office/powerpoint/2010/main" val="1691735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DEF78EA7-B45B-4203-B34C-5DDD6848E4EB}" type="datetimeFigureOut">
              <a:rPr lang="en-GB" smtClean="0"/>
              <a:t>27/02/2026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2460545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F78EA7-B45B-4203-B34C-5DDD6848E4EB}" type="datetimeFigureOut">
              <a:rPr lang="en-GB" smtClean="0"/>
              <a:t>27/02/2026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304425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F78EA7-B45B-4203-B34C-5DDD6848E4EB}" type="datetimeFigureOut">
              <a:rPr lang="en-GB" smtClean="0"/>
              <a:t>27/02/2026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126512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F78EA7-B45B-4203-B34C-5DDD6848E4EB}" type="datetimeFigureOut">
              <a:rPr lang="en-GB" smtClean="0"/>
              <a:t>27/02/2026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2226283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F78EA7-B45B-4203-B34C-5DDD6848E4EB}" type="datetimeFigureOut">
              <a:rPr lang="en-GB" smtClean="0"/>
              <a:t>27/02/2026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1906036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EF78EA7-B45B-4203-B34C-5DDD6848E4EB}" type="datetimeFigureOut">
              <a:rPr lang="en-GB" smtClean="0"/>
              <a:t>27/02/2026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3469488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EF78EA7-B45B-4203-B34C-5DDD6848E4EB}" type="datetimeFigureOut">
              <a:rPr lang="en-GB" smtClean="0"/>
              <a:t>27/02/2026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300391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EF78EA7-B45B-4203-B34C-5DDD6848E4EB}" type="datetimeFigureOut">
              <a:rPr lang="en-GB" smtClean="0"/>
              <a:t>27/02/2026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1652139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F78EA7-B45B-4203-B34C-5DDD6848E4EB}" type="datetimeFigureOut">
              <a:rPr lang="en-GB" smtClean="0"/>
              <a:t>27/02/2026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461291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EF78EA7-B45B-4203-B34C-5DDD6848E4EB}" type="datetimeFigureOut">
              <a:rPr lang="en-GB" smtClean="0"/>
              <a:t>27/02/2026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949976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EF78EA7-B45B-4203-B34C-5DDD6848E4EB}" type="datetimeFigureOut">
              <a:rPr lang="en-GB" smtClean="0"/>
              <a:t>27/02/2026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1047154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EF78EA7-B45B-4203-B34C-5DDD6848E4EB}" type="datetimeFigureOut">
              <a:rPr lang="en-GB" smtClean="0"/>
              <a:t>27/02/2026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9A1C11B-1A1E-4A23-94F2-7D1F368D8D64}" type="slidenum">
              <a:rPr lang="en-GB" smtClean="0"/>
              <a:t>‹#›</a:t>
            </a:fld>
            <a:endParaRPr lang="en-GB"/>
          </a:p>
        </p:txBody>
      </p:sp>
    </p:spTree>
    <p:extLst>
      <p:ext uri="{BB962C8B-B14F-4D97-AF65-F5344CB8AC3E}">
        <p14:creationId xmlns:p14="http://schemas.microsoft.com/office/powerpoint/2010/main" val="1167418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Block Arc 13">
            <a:extLst>
              <a:ext uri="{FF2B5EF4-FFF2-40B4-BE49-F238E27FC236}">
                <a16:creationId xmlns:a16="http://schemas.microsoft.com/office/drawing/2014/main" id="{B6B543E3-CA1C-E816-3D3F-771E70CB88E1}"/>
              </a:ext>
            </a:extLst>
          </p:cNvPr>
          <p:cNvSpPr/>
          <p:nvPr/>
        </p:nvSpPr>
        <p:spPr>
          <a:xfrm rot="5400000">
            <a:off x="4263146" y="4033704"/>
            <a:ext cx="2110680" cy="1456835"/>
          </a:xfrm>
          <a:prstGeom prst="blockArc">
            <a:avLst>
              <a:gd name="adj1" fmla="val 10794187"/>
              <a:gd name="adj2" fmla="val 156513"/>
              <a:gd name="adj3" fmla="val 28217"/>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solidFill>
                <a:schemeClr val="tx1"/>
              </a:solidFill>
              <a:ea typeface="Calibri"/>
              <a:cs typeface="Calibri"/>
            </a:endParaRPr>
          </a:p>
        </p:txBody>
      </p:sp>
      <p:sp>
        <p:nvSpPr>
          <p:cNvPr id="211" name="Rectangle 210">
            <a:extLst>
              <a:ext uri="{FF2B5EF4-FFF2-40B4-BE49-F238E27FC236}">
                <a16:creationId xmlns:a16="http://schemas.microsoft.com/office/drawing/2014/main" id="{6B5CF508-9F97-7344-A588-8737134FC758}"/>
              </a:ext>
            </a:extLst>
          </p:cNvPr>
          <p:cNvSpPr/>
          <p:nvPr/>
        </p:nvSpPr>
        <p:spPr>
          <a:xfrm>
            <a:off x="1285695" y="7701488"/>
            <a:ext cx="3899709" cy="353421"/>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ea typeface="Calibri"/>
              <a:cs typeface="Calibri"/>
            </a:endParaRPr>
          </a:p>
        </p:txBody>
      </p:sp>
      <p:sp>
        <p:nvSpPr>
          <p:cNvPr id="230" name="Oval 229">
            <a:extLst>
              <a:ext uri="{FF2B5EF4-FFF2-40B4-BE49-F238E27FC236}">
                <a16:creationId xmlns:a16="http://schemas.microsoft.com/office/drawing/2014/main" id="{67D857C8-6DBF-1441-BED6-4FF1EB531C36}"/>
              </a:ext>
            </a:extLst>
          </p:cNvPr>
          <p:cNvSpPr/>
          <p:nvPr/>
        </p:nvSpPr>
        <p:spPr>
          <a:xfrm>
            <a:off x="5117378" y="7539049"/>
            <a:ext cx="678613" cy="696121"/>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ea typeface="Calibri"/>
              <a:cs typeface="Calibri"/>
            </a:endParaRPr>
          </a:p>
        </p:txBody>
      </p:sp>
      <p:sp>
        <p:nvSpPr>
          <p:cNvPr id="210" name="Block Arc 209">
            <a:extLst>
              <a:ext uri="{FF2B5EF4-FFF2-40B4-BE49-F238E27FC236}">
                <a16:creationId xmlns:a16="http://schemas.microsoft.com/office/drawing/2014/main" id="{42DCC817-95A4-4F9E-B69E-5B3F826F1806}"/>
              </a:ext>
            </a:extLst>
          </p:cNvPr>
          <p:cNvSpPr/>
          <p:nvPr/>
        </p:nvSpPr>
        <p:spPr>
          <a:xfrm rot="16200000">
            <a:off x="587610" y="7719225"/>
            <a:ext cx="1349727" cy="1300259"/>
          </a:xfrm>
          <a:prstGeom prst="blockArc">
            <a:avLst>
              <a:gd name="adj1" fmla="val 10799998"/>
              <a:gd name="adj2" fmla="val 156513"/>
              <a:gd name="adj3" fmla="val 28217"/>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solidFill>
                <a:schemeClr val="tx1"/>
              </a:solidFill>
              <a:ea typeface="Calibri"/>
              <a:cs typeface="Calibri"/>
            </a:endParaRPr>
          </a:p>
        </p:txBody>
      </p:sp>
      <p:sp>
        <p:nvSpPr>
          <p:cNvPr id="208" name="Block Arc 207">
            <a:extLst>
              <a:ext uri="{FF2B5EF4-FFF2-40B4-BE49-F238E27FC236}">
                <a16:creationId xmlns:a16="http://schemas.microsoft.com/office/drawing/2014/main" id="{D2F97453-494C-5746-8E17-4A67EE1BF309}"/>
              </a:ext>
            </a:extLst>
          </p:cNvPr>
          <p:cNvSpPr/>
          <p:nvPr/>
        </p:nvSpPr>
        <p:spPr>
          <a:xfrm rot="16200000">
            <a:off x="631987" y="5320227"/>
            <a:ext cx="1591145" cy="1763995"/>
          </a:xfrm>
          <a:prstGeom prst="blockArc">
            <a:avLst>
              <a:gd name="adj1" fmla="val 10914830"/>
              <a:gd name="adj2" fmla="val 20792668"/>
              <a:gd name="adj3" fmla="val 23344"/>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solidFill>
                <a:schemeClr val="tx1"/>
              </a:solidFill>
              <a:ea typeface="Calibri"/>
              <a:cs typeface="Calibri"/>
            </a:endParaRPr>
          </a:p>
        </p:txBody>
      </p:sp>
      <p:sp>
        <p:nvSpPr>
          <p:cNvPr id="15" name="Block Arc 14">
            <a:extLst>
              <a:ext uri="{FF2B5EF4-FFF2-40B4-BE49-F238E27FC236}">
                <a16:creationId xmlns:a16="http://schemas.microsoft.com/office/drawing/2014/main" id="{D2F97453-494C-5746-8E17-4A67EE1BF309}"/>
              </a:ext>
            </a:extLst>
          </p:cNvPr>
          <p:cNvSpPr/>
          <p:nvPr/>
        </p:nvSpPr>
        <p:spPr>
          <a:xfrm rot="5400000">
            <a:off x="4777828" y="6780915"/>
            <a:ext cx="1402154" cy="1189467"/>
          </a:xfrm>
          <a:prstGeom prst="blockArc">
            <a:avLst>
              <a:gd name="adj1" fmla="val 10794187"/>
              <a:gd name="adj2" fmla="val 156513"/>
              <a:gd name="adj3" fmla="val 28217"/>
            </a:avLst>
          </a:prstGeom>
          <a:solidFill>
            <a:srgbClr val="4585BE"/>
          </a:solidFill>
          <a:ln>
            <a:solidFill>
              <a:srgbClr val="4472C4"/>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solidFill>
                <a:schemeClr val="tx1"/>
              </a:solidFill>
              <a:ea typeface="Calibri"/>
              <a:cs typeface="Calibri"/>
            </a:endParaRPr>
          </a:p>
        </p:txBody>
      </p:sp>
      <p:sp>
        <p:nvSpPr>
          <p:cNvPr id="114" name="Rectangle 113">
            <a:extLst>
              <a:ext uri="{FF2B5EF4-FFF2-40B4-BE49-F238E27FC236}">
                <a16:creationId xmlns:a16="http://schemas.microsoft.com/office/drawing/2014/main" id="{361D24CC-941E-4C47-B0EC-E144352A4A74}"/>
              </a:ext>
            </a:extLst>
          </p:cNvPr>
          <p:cNvSpPr/>
          <p:nvPr/>
        </p:nvSpPr>
        <p:spPr>
          <a:xfrm>
            <a:off x="838121" y="5457066"/>
            <a:ext cx="4561682" cy="361891"/>
          </a:xfrm>
          <a:prstGeom prst="rect">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54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ea typeface="Calibri"/>
              <a:cs typeface="Calibri"/>
            </a:endParaRPr>
          </a:p>
        </p:txBody>
      </p:sp>
      <p:sp>
        <p:nvSpPr>
          <p:cNvPr id="133" name="Rectangle 132">
            <a:extLst>
              <a:ext uri="{FF2B5EF4-FFF2-40B4-BE49-F238E27FC236}">
                <a16:creationId xmlns:a16="http://schemas.microsoft.com/office/drawing/2014/main" id="{8EE221F3-E29A-7E44-BA3E-4DDEF353168D}"/>
              </a:ext>
            </a:extLst>
          </p:cNvPr>
          <p:cNvSpPr/>
          <p:nvPr/>
        </p:nvSpPr>
        <p:spPr>
          <a:xfrm>
            <a:off x="1163151" y="6623553"/>
            <a:ext cx="4409713" cy="349199"/>
          </a:xfrm>
          <a:prstGeom prst="rect">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ea typeface="Calibri"/>
              <a:cs typeface="Calibri"/>
            </a:endParaRPr>
          </a:p>
        </p:txBody>
      </p:sp>
      <p:sp>
        <p:nvSpPr>
          <p:cNvPr id="42" name="Rectangle 41">
            <a:extLst>
              <a:ext uri="{FF2B5EF4-FFF2-40B4-BE49-F238E27FC236}">
                <a16:creationId xmlns:a16="http://schemas.microsoft.com/office/drawing/2014/main" id="{6B5CF508-9F97-7344-A588-8737134FC758}"/>
              </a:ext>
            </a:extLst>
          </p:cNvPr>
          <p:cNvSpPr/>
          <p:nvPr/>
        </p:nvSpPr>
        <p:spPr>
          <a:xfrm>
            <a:off x="1205363" y="8692192"/>
            <a:ext cx="4720439" cy="353421"/>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ea typeface="Calibri"/>
              <a:cs typeface="Calibri"/>
            </a:endParaRPr>
          </a:p>
        </p:txBody>
      </p:sp>
      <p:sp>
        <p:nvSpPr>
          <p:cNvPr id="231" name="Oval 230">
            <a:extLst>
              <a:ext uri="{FF2B5EF4-FFF2-40B4-BE49-F238E27FC236}">
                <a16:creationId xmlns:a16="http://schemas.microsoft.com/office/drawing/2014/main" id="{FA468CC4-DA3D-D04C-A0F3-908B66B1ED58}"/>
              </a:ext>
            </a:extLst>
          </p:cNvPr>
          <p:cNvSpPr/>
          <p:nvPr/>
        </p:nvSpPr>
        <p:spPr>
          <a:xfrm>
            <a:off x="5404380" y="8625188"/>
            <a:ext cx="509117" cy="50725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ea typeface="Calibri"/>
              <a:cs typeface="Calibri"/>
            </a:endParaRPr>
          </a:p>
        </p:txBody>
      </p:sp>
      <p:cxnSp>
        <p:nvCxnSpPr>
          <p:cNvPr id="196" name="Straight Connector 195">
            <a:extLst>
              <a:ext uri="{FF2B5EF4-FFF2-40B4-BE49-F238E27FC236}">
                <a16:creationId xmlns:a16="http://schemas.microsoft.com/office/drawing/2014/main" id="{206BE152-910A-2843-A2AB-7EEE1AB8E0D0}"/>
              </a:ext>
            </a:extLst>
          </p:cNvPr>
          <p:cNvCxnSpPr>
            <a:cxnSpLocks/>
          </p:cNvCxnSpPr>
          <p:nvPr/>
        </p:nvCxnSpPr>
        <p:spPr>
          <a:xfrm flipH="1" flipV="1">
            <a:off x="3268741" y="8939136"/>
            <a:ext cx="459223" cy="46031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26" name="TextBox 225">
            <a:extLst>
              <a:ext uri="{FF2B5EF4-FFF2-40B4-BE49-F238E27FC236}">
                <a16:creationId xmlns:a16="http://schemas.microsoft.com/office/drawing/2014/main" id="{072D6B6F-C480-48A8-81BA-C93286A056C4}"/>
              </a:ext>
            </a:extLst>
          </p:cNvPr>
          <p:cNvSpPr txBox="1"/>
          <p:nvPr/>
        </p:nvSpPr>
        <p:spPr>
          <a:xfrm>
            <a:off x="4445549" y="9233628"/>
            <a:ext cx="1205642" cy="184666"/>
          </a:xfrm>
          <a:prstGeom prst="rect">
            <a:avLst/>
          </a:prstGeom>
          <a:noFill/>
        </p:spPr>
        <p:txBody>
          <a:bodyPr wrap="square" lIns="91440" tIns="45720" rIns="91440" bIns="45720" rtlCol="0" anchor="t">
            <a:spAutoFit/>
          </a:bodyPr>
          <a:lstStyle/>
          <a:p>
            <a:pPr algn="ctr"/>
            <a:endParaRPr lang="en-GB" sz="600" dirty="0">
              <a:ea typeface="Calibri"/>
              <a:cs typeface="Calibri"/>
            </a:endParaRPr>
          </a:p>
        </p:txBody>
      </p:sp>
      <p:sp>
        <p:nvSpPr>
          <p:cNvPr id="233" name="Oval 232">
            <a:extLst>
              <a:ext uri="{FF2B5EF4-FFF2-40B4-BE49-F238E27FC236}">
                <a16:creationId xmlns:a16="http://schemas.microsoft.com/office/drawing/2014/main" id="{FA468CC4-DA3D-D04C-A0F3-908B66B1ED58}"/>
              </a:ext>
            </a:extLst>
          </p:cNvPr>
          <p:cNvSpPr/>
          <p:nvPr/>
        </p:nvSpPr>
        <p:spPr>
          <a:xfrm>
            <a:off x="4052660" y="6247134"/>
            <a:ext cx="777911" cy="722538"/>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600" b="1" dirty="0">
              <a:solidFill>
                <a:schemeClr val="tx1"/>
              </a:solidFill>
              <a:latin typeface="Century Gothic" panose="020B0502020202020204" pitchFamily="34" charset="0"/>
            </a:endParaRPr>
          </a:p>
        </p:txBody>
      </p:sp>
      <p:sp>
        <p:nvSpPr>
          <p:cNvPr id="235" name="Oval 234">
            <a:extLst>
              <a:ext uri="{FF2B5EF4-FFF2-40B4-BE49-F238E27FC236}">
                <a16:creationId xmlns:a16="http://schemas.microsoft.com/office/drawing/2014/main" id="{FA468CC4-DA3D-D04C-A0F3-908B66B1ED58}"/>
              </a:ext>
            </a:extLst>
          </p:cNvPr>
          <p:cNvSpPr/>
          <p:nvPr/>
        </p:nvSpPr>
        <p:spPr>
          <a:xfrm>
            <a:off x="590740" y="5343382"/>
            <a:ext cx="729387" cy="682468"/>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latin typeface="Century Gothic" panose="020B0502020202020204" pitchFamily="34" charset="0"/>
            </a:endParaRPr>
          </a:p>
        </p:txBody>
      </p:sp>
      <p:sp>
        <p:nvSpPr>
          <p:cNvPr id="237" name="Oval 236">
            <a:extLst>
              <a:ext uri="{FF2B5EF4-FFF2-40B4-BE49-F238E27FC236}">
                <a16:creationId xmlns:a16="http://schemas.microsoft.com/office/drawing/2014/main" id="{FA468CC4-DA3D-D04C-A0F3-908B66B1ED58}"/>
              </a:ext>
            </a:extLst>
          </p:cNvPr>
          <p:cNvSpPr/>
          <p:nvPr/>
        </p:nvSpPr>
        <p:spPr>
          <a:xfrm>
            <a:off x="1792551" y="5264693"/>
            <a:ext cx="723163" cy="667923"/>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ea typeface="Calibri"/>
              <a:cs typeface="Calibri"/>
            </a:endParaRPr>
          </a:p>
        </p:txBody>
      </p:sp>
      <p:sp>
        <p:nvSpPr>
          <p:cNvPr id="244" name="Oval 243">
            <a:extLst>
              <a:ext uri="{FF2B5EF4-FFF2-40B4-BE49-F238E27FC236}">
                <a16:creationId xmlns:a16="http://schemas.microsoft.com/office/drawing/2014/main" id="{FA468CC4-DA3D-D04C-A0F3-908B66B1ED58}"/>
              </a:ext>
            </a:extLst>
          </p:cNvPr>
          <p:cNvSpPr/>
          <p:nvPr/>
        </p:nvSpPr>
        <p:spPr>
          <a:xfrm>
            <a:off x="4862316" y="5305401"/>
            <a:ext cx="488577" cy="50725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dirty="0">
              <a:ea typeface="Calibri"/>
              <a:cs typeface="Calibri"/>
            </a:endParaRPr>
          </a:p>
        </p:txBody>
      </p:sp>
      <p:sp>
        <p:nvSpPr>
          <p:cNvPr id="255" name="TextBox 254">
            <a:extLst>
              <a:ext uri="{FF2B5EF4-FFF2-40B4-BE49-F238E27FC236}">
                <a16:creationId xmlns:a16="http://schemas.microsoft.com/office/drawing/2014/main" id="{072D6B6F-C480-48A8-81BA-C93286A056C4}"/>
              </a:ext>
            </a:extLst>
          </p:cNvPr>
          <p:cNvSpPr txBox="1"/>
          <p:nvPr/>
        </p:nvSpPr>
        <p:spPr>
          <a:xfrm>
            <a:off x="3472999" y="9269276"/>
            <a:ext cx="2357723" cy="646331"/>
          </a:xfrm>
          <a:prstGeom prst="rect">
            <a:avLst/>
          </a:prstGeom>
          <a:noFill/>
        </p:spPr>
        <p:txBody>
          <a:bodyPr wrap="square" lIns="91440" tIns="45720" rIns="91440" bIns="45720" rtlCol="0" anchor="t">
            <a:spAutoFit/>
          </a:bodyPr>
          <a:lstStyle/>
          <a:p>
            <a:r>
              <a:rPr lang="en-GB" sz="600" b="1">
                <a:latin typeface="Century Gothic" panose="020B0502020202020204" pitchFamily="34" charset="0"/>
              </a:rPr>
              <a:t>What will I learn? </a:t>
            </a:r>
            <a:endParaRPr lang="en-GB">
              <a:ea typeface="Calibri"/>
              <a:cs typeface="Calibri"/>
            </a:endParaRPr>
          </a:p>
          <a:p>
            <a:r>
              <a:rPr lang="en-GB" sz="600">
                <a:latin typeface="Century Gothic"/>
                <a:ea typeface="+mn-lt"/>
                <a:cs typeface="+mn-lt"/>
              </a:rPr>
              <a:t>Pupils will learn to understand the purpose and structure of formal letters by drawing on </a:t>
            </a:r>
            <a:r>
              <a:rPr lang="en-GB" sz="600" i="1">
                <a:latin typeface="Century Gothic"/>
                <a:ea typeface="+mn-lt"/>
                <a:cs typeface="+mn-lt"/>
              </a:rPr>
              <a:t>Leon and the Place Between</a:t>
            </a:r>
            <a:r>
              <a:rPr lang="en-GB" sz="600">
                <a:latin typeface="Century Gothic"/>
                <a:ea typeface="+mn-lt"/>
                <a:cs typeface="+mn-lt"/>
              </a:rPr>
              <a:t> to identify problems or injustices, organise their ideas clearly, choose appropriate language, and communicate concerns politely and effectively.</a:t>
            </a:r>
            <a:endParaRPr lang="en-GB">
              <a:latin typeface="Century Gothic"/>
            </a:endParaRPr>
          </a:p>
        </p:txBody>
      </p:sp>
      <p:sp>
        <p:nvSpPr>
          <p:cNvPr id="264" name="TextBox 263">
            <a:extLst>
              <a:ext uri="{FF2B5EF4-FFF2-40B4-BE49-F238E27FC236}">
                <a16:creationId xmlns:a16="http://schemas.microsoft.com/office/drawing/2014/main" id="{072D6B6F-C480-48A8-81BA-C93286A056C4}"/>
              </a:ext>
            </a:extLst>
          </p:cNvPr>
          <p:cNvSpPr txBox="1"/>
          <p:nvPr/>
        </p:nvSpPr>
        <p:spPr>
          <a:xfrm>
            <a:off x="-6298" y="9218166"/>
            <a:ext cx="692493" cy="369332"/>
          </a:xfrm>
          <a:prstGeom prst="rect">
            <a:avLst/>
          </a:prstGeom>
          <a:noFill/>
        </p:spPr>
        <p:txBody>
          <a:bodyPr wrap="square" lIns="91440" tIns="45720" rIns="91440" bIns="45720" rtlCol="0" anchor="t">
            <a:spAutoFit/>
          </a:bodyPr>
          <a:lstStyle/>
          <a:p>
            <a:pPr algn="ctr"/>
            <a:r>
              <a:rPr lang="en-GB" sz="600" b="1">
                <a:latin typeface="Century Gothic"/>
              </a:rPr>
              <a:t>The Queen's Nose by Dick King-Smith </a:t>
            </a:r>
            <a:endParaRPr lang="en-GB" sz="600">
              <a:latin typeface="Century Gothic" panose="020B0502020202020204" pitchFamily="34" charset="0"/>
            </a:endParaRPr>
          </a:p>
        </p:txBody>
      </p:sp>
      <p:cxnSp>
        <p:nvCxnSpPr>
          <p:cNvPr id="265" name="Straight Connector 264">
            <a:extLst>
              <a:ext uri="{FF2B5EF4-FFF2-40B4-BE49-F238E27FC236}">
                <a16:creationId xmlns:a16="http://schemas.microsoft.com/office/drawing/2014/main" id="{206BE152-910A-2843-A2AB-7EEE1AB8E0D0}"/>
              </a:ext>
            </a:extLst>
          </p:cNvPr>
          <p:cNvCxnSpPr>
            <a:cxnSpLocks/>
          </p:cNvCxnSpPr>
          <p:nvPr/>
        </p:nvCxnSpPr>
        <p:spPr>
          <a:xfrm flipV="1">
            <a:off x="2372754" y="8888638"/>
            <a:ext cx="4799" cy="23615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69" name="TextBox 268">
            <a:extLst>
              <a:ext uri="{FF2B5EF4-FFF2-40B4-BE49-F238E27FC236}">
                <a16:creationId xmlns:a16="http://schemas.microsoft.com/office/drawing/2014/main" id="{072D6B6F-C480-48A8-81BA-C93286A056C4}"/>
              </a:ext>
            </a:extLst>
          </p:cNvPr>
          <p:cNvSpPr txBox="1"/>
          <p:nvPr/>
        </p:nvSpPr>
        <p:spPr>
          <a:xfrm>
            <a:off x="-42934" y="7564907"/>
            <a:ext cx="692990" cy="284822"/>
          </a:xfrm>
          <a:prstGeom prst="rect">
            <a:avLst/>
          </a:prstGeom>
          <a:noFill/>
        </p:spPr>
        <p:txBody>
          <a:bodyPr wrap="square" lIns="91440" tIns="45720" rIns="91440" bIns="45720" rtlCol="0" anchor="t">
            <a:spAutoFit/>
          </a:bodyPr>
          <a:lstStyle/>
          <a:p>
            <a:pPr algn="ctr">
              <a:lnSpc>
                <a:spcPct val="107000"/>
              </a:lnSpc>
            </a:pPr>
            <a:r>
              <a:rPr lang="en-GB" sz="600" b="1" i="1">
                <a:latin typeface="Century Gothic"/>
              </a:rPr>
              <a:t>Varjak Paw by SF Said</a:t>
            </a:r>
            <a:endParaRPr lang="en-GB">
              <a:ea typeface="Calibri"/>
              <a:cs typeface="Calibri"/>
            </a:endParaRPr>
          </a:p>
        </p:txBody>
      </p:sp>
      <p:cxnSp>
        <p:nvCxnSpPr>
          <p:cNvPr id="270" name="Straight Connector 269">
            <a:extLst>
              <a:ext uri="{FF2B5EF4-FFF2-40B4-BE49-F238E27FC236}">
                <a16:creationId xmlns:a16="http://schemas.microsoft.com/office/drawing/2014/main" id="{206BE152-910A-2843-A2AB-7EEE1AB8E0D0}"/>
              </a:ext>
            </a:extLst>
          </p:cNvPr>
          <p:cNvCxnSpPr>
            <a:cxnSpLocks/>
          </p:cNvCxnSpPr>
          <p:nvPr/>
        </p:nvCxnSpPr>
        <p:spPr>
          <a:xfrm>
            <a:off x="522440" y="7680717"/>
            <a:ext cx="424480" cy="192597"/>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206BE152-910A-2843-A2AB-7EEE1AB8E0D0}"/>
              </a:ext>
            </a:extLst>
          </p:cNvPr>
          <p:cNvCxnSpPr>
            <a:cxnSpLocks/>
          </p:cNvCxnSpPr>
          <p:nvPr/>
        </p:nvCxnSpPr>
        <p:spPr>
          <a:xfrm flipV="1">
            <a:off x="685209" y="8877672"/>
            <a:ext cx="462263" cy="33883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75" name="TextBox 274">
            <a:extLst>
              <a:ext uri="{FF2B5EF4-FFF2-40B4-BE49-F238E27FC236}">
                <a16:creationId xmlns:a16="http://schemas.microsoft.com/office/drawing/2014/main" id="{072D6B6F-C480-48A8-81BA-C93286A056C4}"/>
              </a:ext>
            </a:extLst>
          </p:cNvPr>
          <p:cNvSpPr txBox="1"/>
          <p:nvPr/>
        </p:nvSpPr>
        <p:spPr>
          <a:xfrm>
            <a:off x="2401190" y="9266810"/>
            <a:ext cx="1200293" cy="369332"/>
          </a:xfrm>
          <a:prstGeom prst="rect">
            <a:avLst/>
          </a:prstGeom>
          <a:noFill/>
        </p:spPr>
        <p:txBody>
          <a:bodyPr wrap="square" lIns="91440" tIns="45720" rIns="91440" bIns="45720" rtlCol="0" anchor="t">
            <a:spAutoFit/>
          </a:bodyPr>
          <a:lstStyle/>
          <a:p>
            <a:pPr algn="ctr"/>
            <a:r>
              <a:rPr lang="en-GB" sz="600" b="1">
                <a:latin typeface="Century Gothic"/>
              </a:rPr>
              <a:t>Leon and the Place Between by Angela McAlister</a:t>
            </a:r>
            <a:endParaRPr lang="en-GB" sz="600" b="1">
              <a:latin typeface="Century Gothic" panose="020B0502020202020204" pitchFamily="34" charset="0"/>
            </a:endParaRPr>
          </a:p>
        </p:txBody>
      </p:sp>
      <p:sp>
        <p:nvSpPr>
          <p:cNvPr id="317" name="TextBox 316">
            <a:extLst>
              <a:ext uri="{FF2B5EF4-FFF2-40B4-BE49-F238E27FC236}">
                <a16:creationId xmlns:a16="http://schemas.microsoft.com/office/drawing/2014/main" id="{072D6B6F-C480-48A8-81BA-C93286A056C4}"/>
              </a:ext>
            </a:extLst>
          </p:cNvPr>
          <p:cNvSpPr txBox="1"/>
          <p:nvPr/>
        </p:nvSpPr>
        <p:spPr>
          <a:xfrm>
            <a:off x="668532" y="9219329"/>
            <a:ext cx="1804121" cy="738664"/>
          </a:xfrm>
          <a:prstGeom prst="rect">
            <a:avLst/>
          </a:prstGeom>
          <a:noFill/>
        </p:spPr>
        <p:txBody>
          <a:bodyPr wrap="square" lIns="91440" tIns="45720" rIns="91440" bIns="45720" rtlCol="0" anchor="t">
            <a:spAutoFit/>
          </a:bodyPr>
          <a:lstStyle/>
          <a:p>
            <a:pPr algn="ctr"/>
            <a:r>
              <a:rPr lang="en-GB" sz="600" b="1" i="1">
                <a:latin typeface="Century Gothic"/>
              </a:rPr>
              <a:t>What will I learn?</a:t>
            </a:r>
            <a:endParaRPr lang="en-GB" sz="600">
              <a:latin typeface="Century Gothic" panose="020B0502020202020204" pitchFamily="34" charset="0"/>
            </a:endParaRPr>
          </a:p>
          <a:p>
            <a:pPr algn="ctr"/>
            <a:r>
              <a:rPr lang="en-GB" sz="600">
                <a:ea typeface="+mn-lt"/>
                <a:cs typeface="+mn-lt"/>
              </a:rPr>
              <a:t>Pupils will learn to write in the first person by using </a:t>
            </a:r>
            <a:r>
              <a:rPr lang="en-GB" sz="600" i="1">
                <a:ea typeface="+mn-lt"/>
                <a:cs typeface="+mn-lt"/>
              </a:rPr>
              <a:t>The Queen’s Nose</a:t>
            </a:r>
            <a:r>
              <a:rPr lang="en-GB" sz="600">
                <a:ea typeface="+mn-lt"/>
                <a:cs typeface="+mn-lt"/>
              </a:rPr>
              <a:t> to explore a character’s thoughts, feelings, and reactions, applying previously learned organisational skills to craft expressive diary entries that deepen their understanding of viewpoint, tone, and purpose.</a:t>
            </a:r>
            <a:endParaRPr lang="en-GB"/>
          </a:p>
        </p:txBody>
      </p:sp>
      <p:cxnSp>
        <p:nvCxnSpPr>
          <p:cNvPr id="318" name="Straight Connector 317">
            <a:extLst>
              <a:ext uri="{FF2B5EF4-FFF2-40B4-BE49-F238E27FC236}">
                <a16:creationId xmlns:a16="http://schemas.microsoft.com/office/drawing/2014/main" id="{206BE152-910A-2843-A2AB-7EEE1AB8E0D0}"/>
              </a:ext>
            </a:extLst>
          </p:cNvPr>
          <p:cNvCxnSpPr>
            <a:cxnSpLocks/>
            <a:stCxn id="317" idx="0"/>
          </p:cNvCxnSpPr>
          <p:nvPr/>
        </p:nvCxnSpPr>
        <p:spPr>
          <a:xfrm flipH="1" flipV="1">
            <a:off x="1382855" y="8870331"/>
            <a:ext cx="198121" cy="354189"/>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338" name="Oval 337">
            <a:extLst>
              <a:ext uri="{FF2B5EF4-FFF2-40B4-BE49-F238E27FC236}">
                <a16:creationId xmlns:a16="http://schemas.microsoft.com/office/drawing/2014/main" id="{FA468CC4-DA3D-D04C-A0F3-908B66B1ED58}"/>
              </a:ext>
            </a:extLst>
          </p:cNvPr>
          <p:cNvSpPr/>
          <p:nvPr/>
        </p:nvSpPr>
        <p:spPr>
          <a:xfrm>
            <a:off x="651412" y="7953541"/>
            <a:ext cx="723489" cy="720384"/>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700" b="1">
                <a:solidFill>
                  <a:schemeClr val="tx1"/>
                </a:solidFill>
                <a:ea typeface="Calibri"/>
                <a:cs typeface="Calibri"/>
              </a:rPr>
              <a:t>Explanatory texts</a:t>
            </a:r>
            <a:endParaRPr lang="en-GB" sz="700" b="1" dirty="0">
              <a:solidFill>
                <a:schemeClr val="tx1"/>
              </a:solidFill>
              <a:ea typeface="Calibri"/>
              <a:cs typeface="Calibri"/>
            </a:endParaRPr>
          </a:p>
        </p:txBody>
      </p:sp>
      <p:sp>
        <p:nvSpPr>
          <p:cNvPr id="339" name="Oval 338">
            <a:extLst>
              <a:ext uri="{FF2B5EF4-FFF2-40B4-BE49-F238E27FC236}">
                <a16:creationId xmlns:a16="http://schemas.microsoft.com/office/drawing/2014/main" id="{FA468CC4-DA3D-D04C-A0F3-908B66B1ED58}"/>
              </a:ext>
            </a:extLst>
          </p:cNvPr>
          <p:cNvSpPr/>
          <p:nvPr/>
        </p:nvSpPr>
        <p:spPr>
          <a:xfrm>
            <a:off x="1811972" y="8499118"/>
            <a:ext cx="723489" cy="720384"/>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ea typeface="Calibri"/>
              <a:cs typeface="Calibri"/>
            </a:endParaRPr>
          </a:p>
        </p:txBody>
      </p:sp>
      <p:sp>
        <p:nvSpPr>
          <p:cNvPr id="111" name="TextBox 110">
            <a:extLst>
              <a:ext uri="{FF2B5EF4-FFF2-40B4-BE49-F238E27FC236}">
                <a16:creationId xmlns:a16="http://schemas.microsoft.com/office/drawing/2014/main" id="{072D6B6F-C480-48A8-81BA-C93286A056C4}"/>
              </a:ext>
            </a:extLst>
          </p:cNvPr>
          <p:cNvSpPr txBox="1"/>
          <p:nvPr/>
        </p:nvSpPr>
        <p:spPr>
          <a:xfrm>
            <a:off x="-102257" y="4817612"/>
            <a:ext cx="1060225" cy="276999"/>
          </a:xfrm>
          <a:prstGeom prst="rect">
            <a:avLst/>
          </a:prstGeom>
          <a:noFill/>
        </p:spPr>
        <p:txBody>
          <a:bodyPr wrap="square" lIns="91440" tIns="45720" rIns="91440" bIns="45720" rtlCol="0" anchor="t">
            <a:spAutoFit/>
          </a:bodyPr>
          <a:lstStyle/>
          <a:p>
            <a:pPr algn="ctr"/>
            <a:r>
              <a:rPr lang="en-GB" sz="600" b="1">
                <a:latin typeface="Century Gothic"/>
              </a:rPr>
              <a:t>Rooftoppers by Katherine Rindell</a:t>
            </a:r>
            <a:endParaRPr lang="en-GB">
              <a:ea typeface="Calibri"/>
              <a:cs typeface="Calibri"/>
            </a:endParaRPr>
          </a:p>
        </p:txBody>
      </p:sp>
      <p:cxnSp>
        <p:nvCxnSpPr>
          <p:cNvPr id="112" name="Straight Connector 111">
            <a:extLst>
              <a:ext uri="{FF2B5EF4-FFF2-40B4-BE49-F238E27FC236}">
                <a16:creationId xmlns:a16="http://schemas.microsoft.com/office/drawing/2014/main" id="{206BE152-910A-2843-A2AB-7EEE1AB8E0D0}"/>
              </a:ext>
            </a:extLst>
          </p:cNvPr>
          <p:cNvCxnSpPr>
            <a:cxnSpLocks/>
          </p:cNvCxnSpPr>
          <p:nvPr/>
        </p:nvCxnSpPr>
        <p:spPr>
          <a:xfrm>
            <a:off x="638258" y="5070769"/>
            <a:ext cx="774703" cy="43864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19" name="TextBox 118">
            <a:extLst>
              <a:ext uri="{FF2B5EF4-FFF2-40B4-BE49-F238E27FC236}">
                <a16:creationId xmlns:a16="http://schemas.microsoft.com/office/drawing/2014/main" id="{072D6B6F-C480-48A8-81BA-C93286A056C4}"/>
              </a:ext>
            </a:extLst>
          </p:cNvPr>
          <p:cNvSpPr txBox="1"/>
          <p:nvPr/>
        </p:nvSpPr>
        <p:spPr>
          <a:xfrm>
            <a:off x="1813671" y="4987752"/>
            <a:ext cx="940037" cy="276999"/>
          </a:xfrm>
          <a:prstGeom prst="rect">
            <a:avLst/>
          </a:prstGeom>
          <a:noFill/>
        </p:spPr>
        <p:txBody>
          <a:bodyPr wrap="square" lIns="91440" tIns="45720" rIns="91440" bIns="45720" rtlCol="0" anchor="t">
            <a:spAutoFit/>
          </a:bodyPr>
          <a:lstStyle/>
          <a:p>
            <a:pPr algn="ctr"/>
            <a:r>
              <a:rPr lang="en-GB" sz="600" b="1">
                <a:latin typeface="Century Gothic"/>
              </a:rPr>
              <a:t>The Island by Armin Greder</a:t>
            </a:r>
            <a:endParaRPr lang="en-GB">
              <a:ea typeface="Calibri"/>
              <a:cs typeface="Calibri"/>
            </a:endParaRPr>
          </a:p>
        </p:txBody>
      </p:sp>
      <p:cxnSp>
        <p:nvCxnSpPr>
          <p:cNvPr id="120" name="Straight Connector 119">
            <a:extLst>
              <a:ext uri="{FF2B5EF4-FFF2-40B4-BE49-F238E27FC236}">
                <a16:creationId xmlns:a16="http://schemas.microsoft.com/office/drawing/2014/main" id="{206BE152-910A-2843-A2AB-7EEE1AB8E0D0}"/>
              </a:ext>
            </a:extLst>
          </p:cNvPr>
          <p:cNvCxnSpPr>
            <a:cxnSpLocks/>
          </p:cNvCxnSpPr>
          <p:nvPr/>
        </p:nvCxnSpPr>
        <p:spPr>
          <a:xfrm>
            <a:off x="2414042" y="5254861"/>
            <a:ext cx="189203" cy="24421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072D6B6F-C480-48A8-81BA-C93286A056C4}"/>
              </a:ext>
            </a:extLst>
          </p:cNvPr>
          <p:cNvSpPr txBox="1"/>
          <p:nvPr/>
        </p:nvSpPr>
        <p:spPr>
          <a:xfrm>
            <a:off x="2385881" y="4346305"/>
            <a:ext cx="1878273" cy="738664"/>
          </a:xfrm>
          <a:prstGeom prst="rect">
            <a:avLst/>
          </a:prstGeom>
          <a:noFill/>
        </p:spPr>
        <p:txBody>
          <a:bodyPr wrap="square" lIns="91440" tIns="45720" rIns="91440" bIns="45720" rtlCol="0" anchor="t">
            <a:spAutoFit/>
          </a:bodyPr>
          <a:lstStyle/>
          <a:p>
            <a:pPr algn="ctr"/>
            <a:r>
              <a:rPr lang="en-GB" sz="600" b="1">
                <a:latin typeface="Century Gothic"/>
              </a:rPr>
              <a:t>What will I learn?</a:t>
            </a:r>
            <a:endParaRPr lang="en-GB" sz="600" b="1" dirty="0">
              <a:latin typeface="Century Gothic" panose="020B0502020202020204" pitchFamily="34" charset="0"/>
            </a:endParaRPr>
          </a:p>
          <a:p>
            <a:pPr algn="ctr"/>
            <a:r>
              <a:rPr lang="en-GB" sz="600" i="1" dirty="0">
                <a:latin typeface="Century Gothic"/>
              </a:rPr>
              <a:t> </a:t>
            </a:r>
            <a:r>
              <a:rPr lang="en-GB" sz="600">
                <a:ea typeface="+mn-lt"/>
                <a:cs typeface="+mn-lt"/>
              </a:rPr>
              <a:t>Pupils will learn to develop imaginative third‑person adventure stories by applying the clear organisation, logical sequencing, and precise writing skills gained from their biographies and explanation‑text units, while also learning techniques for building tension, creating vivid settings, and developing characters.</a:t>
            </a:r>
            <a:endParaRPr lang="en-GB" sz="600">
              <a:ea typeface="Calibri"/>
              <a:cs typeface="Calibri"/>
            </a:endParaRPr>
          </a:p>
        </p:txBody>
      </p:sp>
      <p:sp>
        <p:nvSpPr>
          <p:cNvPr id="134" name="TextBox 133">
            <a:extLst>
              <a:ext uri="{FF2B5EF4-FFF2-40B4-BE49-F238E27FC236}">
                <a16:creationId xmlns:a16="http://schemas.microsoft.com/office/drawing/2014/main" id="{072D6B6F-C480-48A8-81BA-C93286A056C4}"/>
              </a:ext>
            </a:extLst>
          </p:cNvPr>
          <p:cNvSpPr txBox="1"/>
          <p:nvPr/>
        </p:nvSpPr>
        <p:spPr>
          <a:xfrm>
            <a:off x="2339429" y="8119499"/>
            <a:ext cx="2398811" cy="461665"/>
          </a:xfrm>
          <a:prstGeom prst="rect">
            <a:avLst/>
          </a:prstGeom>
          <a:noFill/>
        </p:spPr>
        <p:txBody>
          <a:bodyPr wrap="square" lIns="91440" tIns="45720" rIns="91440" bIns="45720" rtlCol="0" anchor="t">
            <a:spAutoFit/>
          </a:bodyPr>
          <a:lstStyle/>
          <a:p>
            <a:r>
              <a:rPr lang="en-GB" sz="600" b="1" i="1">
                <a:latin typeface="Century Gothic"/>
              </a:rPr>
              <a:t>                                 What will I learn?</a:t>
            </a:r>
            <a:endParaRPr lang="en-GB" sz="600">
              <a:latin typeface="Century Gothic" panose="020B0502020202020204" pitchFamily="34" charset="0"/>
            </a:endParaRPr>
          </a:p>
          <a:p>
            <a:r>
              <a:rPr lang="en-GB" sz="600">
                <a:ea typeface="+mn-lt"/>
                <a:cs typeface="+mn-lt"/>
              </a:rPr>
              <a:t>Pupils will learn how stories from diverse cultures shape narrative voice, structure, characters, and themes, to deepen their appreciation of different storytelling traditions.</a:t>
            </a:r>
            <a:endParaRPr lang="en-GB" sz="600">
              <a:ea typeface="Calibri"/>
              <a:cs typeface="Calibri"/>
            </a:endParaRPr>
          </a:p>
        </p:txBody>
      </p:sp>
      <p:sp>
        <p:nvSpPr>
          <p:cNvPr id="144" name="TextBox 143">
            <a:extLst>
              <a:ext uri="{FF2B5EF4-FFF2-40B4-BE49-F238E27FC236}">
                <a16:creationId xmlns:a16="http://schemas.microsoft.com/office/drawing/2014/main" id="{072D6B6F-C480-48A8-81BA-C93286A056C4}"/>
              </a:ext>
            </a:extLst>
          </p:cNvPr>
          <p:cNvSpPr txBox="1"/>
          <p:nvPr/>
        </p:nvSpPr>
        <p:spPr>
          <a:xfrm>
            <a:off x="458458" y="7053324"/>
            <a:ext cx="2009039" cy="738664"/>
          </a:xfrm>
          <a:prstGeom prst="rect">
            <a:avLst/>
          </a:prstGeom>
          <a:noFill/>
        </p:spPr>
        <p:txBody>
          <a:bodyPr wrap="square" lIns="91440" tIns="45720" rIns="91440" bIns="45720" rtlCol="0" anchor="t">
            <a:spAutoFit/>
          </a:bodyPr>
          <a:lstStyle/>
          <a:p>
            <a:pPr algn="ctr"/>
            <a:r>
              <a:rPr lang="en-GB" sz="600" b="1">
                <a:latin typeface="Century Gothic"/>
                <a:ea typeface="Century Gothic" panose="020B0502020202020204" pitchFamily="34" charset="0"/>
                <a:cs typeface="Century Gothic" panose="020B0502020202020204" pitchFamily="34" charset="0"/>
              </a:rPr>
              <a:t>What will I learn?</a:t>
            </a:r>
          </a:p>
          <a:p>
            <a:pPr algn="ctr"/>
            <a:r>
              <a:rPr lang="en-GB" sz="600">
                <a:ea typeface="+mn-lt"/>
                <a:cs typeface="+mn-lt"/>
              </a:rPr>
              <a:t>Pupils will learn to write clear, logically sequenced explanation texts by using </a:t>
            </a:r>
            <a:r>
              <a:rPr lang="en-GB" sz="600" i="1">
                <a:ea typeface="+mn-lt"/>
                <a:cs typeface="+mn-lt"/>
              </a:rPr>
              <a:t>Varjak Paw</a:t>
            </a:r>
            <a:r>
              <a:rPr lang="en-GB" sz="600">
                <a:ea typeface="+mn-lt"/>
                <a:cs typeface="+mn-lt"/>
              </a:rPr>
              <a:t> to explore how and why events or processes occur, applying previously developed organisational and viewpoint skills to present information coherently and with precise language.</a:t>
            </a:r>
            <a:endParaRPr lang="en-GB">
              <a:ea typeface="+mn-lt"/>
              <a:cs typeface="+mn-lt"/>
            </a:endParaRPr>
          </a:p>
          <a:p>
            <a:pPr algn="ctr"/>
            <a:endParaRPr lang="en-GB" sz="600" b="1" dirty="0">
              <a:latin typeface="Century Gothic" panose="020B0502020202020204" pitchFamily="34" charset="0"/>
            </a:endParaRPr>
          </a:p>
        </p:txBody>
      </p:sp>
      <p:cxnSp>
        <p:nvCxnSpPr>
          <p:cNvPr id="145" name="Straight Connector 144">
            <a:extLst>
              <a:ext uri="{FF2B5EF4-FFF2-40B4-BE49-F238E27FC236}">
                <a16:creationId xmlns:a16="http://schemas.microsoft.com/office/drawing/2014/main" id="{206BE152-910A-2843-A2AB-7EEE1AB8E0D0}"/>
              </a:ext>
            </a:extLst>
          </p:cNvPr>
          <p:cNvCxnSpPr>
            <a:cxnSpLocks/>
          </p:cNvCxnSpPr>
          <p:nvPr/>
        </p:nvCxnSpPr>
        <p:spPr>
          <a:xfrm>
            <a:off x="1741343" y="7651711"/>
            <a:ext cx="173565" cy="22193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30" name="TextBox 129">
            <a:extLst>
              <a:ext uri="{FF2B5EF4-FFF2-40B4-BE49-F238E27FC236}">
                <a16:creationId xmlns:a16="http://schemas.microsoft.com/office/drawing/2014/main" id="{072D6B6F-C480-48A8-81BA-C93286A056C4}"/>
              </a:ext>
            </a:extLst>
          </p:cNvPr>
          <p:cNvSpPr txBox="1"/>
          <p:nvPr/>
        </p:nvSpPr>
        <p:spPr>
          <a:xfrm>
            <a:off x="2137404" y="5945338"/>
            <a:ext cx="1488218" cy="738664"/>
          </a:xfrm>
          <a:prstGeom prst="rect">
            <a:avLst/>
          </a:prstGeom>
          <a:noFill/>
        </p:spPr>
        <p:txBody>
          <a:bodyPr wrap="square" lIns="91440" tIns="45720" rIns="91440" bIns="45720" rtlCol="0" anchor="t">
            <a:spAutoFit/>
          </a:bodyPr>
          <a:lstStyle/>
          <a:p>
            <a:r>
              <a:rPr lang="en-GB" sz="600" b="1">
                <a:ea typeface="+mn-lt"/>
                <a:cs typeface="+mn-lt"/>
              </a:rPr>
              <a:t>What will I learn?</a:t>
            </a:r>
            <a:endParaRPr lang="en-GB" sz="1600">
              <a:ea typeface="+mn-lt"/>
              <a:cs typeface="+mn-lt"/>
            </a:endParaRPr>
          </a:p>
          <a:p>
            <a:r>
              <a:rPr lang="en-GB" sz="600">
                <a:ea typeface="+mn-lt"/>
                <a:cs typeface="+mn-lt"/>
              </a:rPr>
              <a:t>Pupils will learn how biographies are researched, selected, and organised while using </a:t>
            </a:r>
            <a:r>
              <a:rPr lang="en-GB" sz="600" i="1">
                <a:ea typeface="+mn-lt"/>
                <a:cs typeface="+mn-lt"/>
              </a:rPr>
              <a:t>Five Children and It</a:t>
            </a:r>
            <a:r>
              <a:rPr lang="en-GB" sz="600">
                <a:ea typeface="+mn-lt"/>
                <a:cs typeface="+mn-lt"/>
              </a:rPr>
              <a:t> to distinguish real experiences from fictional events, strengthening their understanding of character and motivation.</a:t>
            </a:r>
          </a:p>
        </p:txBody>
      </p:sp>
      <p:cxnSp>
        <p:nvCxnSpPr>
          <p:cNvPr id="131" name="Straight Connector 130">
            <a:extLst>
              <a:ext uri="{FF2B5EF4-FFF2-40B4-BE49-F238E27FC236}">
                <a16:creationId xmlns:a16="http://schemas.microsoft.com/office/drawing/2014/main" id="{206BE152-910A-2843-A2AB-7EEE1AB8E0D0}"/>
              </a:ext>
            </a:extLst>
          </p:cNvPr>
          <p:cNvCxnSpPr>
            <a:cxnSpLocks/>
          </p:cNvCxnSpPr>
          <p:nvPr/>
        </p:nvCxnSpPr>
        <p:spPr>
          <a:xfrm flipH="1">
            <a:off x="3734054" y="6228929"/>
            <a:ext cx="161746" cy="46160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38" name="TextBox 137">
            <a:extLst>
              <a:ext uri="{FF2B5EF4-FFF2-40B4-BE49-F238E27FC236}">
                <a16:creationId xmlns:a16="http://schemas.microsoft.com/office/drawing/2014/main" id="{072D6B6F-C480-48A8-81BA-C93286A056C4}"/>
              </a:ext>
            </a:extLst>
          </p:cNvPr>
          <p:cNvSpPr txBox="1"/>
          <p:nvPr/>
        </p:nvSpPr>
        <p:spPr>
          <a:xfrm>
            <a:off x="3706399" y="5929502"/>
            <a:ext cx="665658" cy="369332"/>
          </a:xfrm>
          <a:prstGeom prst="rect">
            <a:avLst/>
          </a:prstGeom>
          <a:noFill/>
        </p:spPr>
        <p:txBody>
          <a:bodyPr wrap="square" lIns="91440" tIns="45720" rIns="91440" bIns="45720" rtlCol="0" anchor="t">
            <a:spAutoFit/>
          </a:bodyPr>
          <a:lstStyle/>
          <a:p>
            <a:pPr algn="ctr"/>
            <a:r>
              <a:rPr lang="en-GB" sz="600" b="1">
                <a:latin typeface="Century Gothic"/>
              </a:rPr>
              <a:t>Five Children and It by Edith Nesbit</a:t>
            </a:r>
            <a:endParaRPr lang="en-GB">
              <a:ea typeface="Calibri"/>
              <a:cs typeface="Calibri"/>
            </a:endParaRPr>
          </a:p>
        </p:txBody>
      </p:sp>
      <p:sp>
        <p:nvSpPr>
          <p:cNvPr id="139" name="TextBox 138">
            <a:extLst>
              <a:ext uri="{FF2B5EF4-FFF2-40B4-BE49-F238E27FC236}">
                <a16:creationId xmlns:a16="http://schemas.microsoft.com/office/drawing/2014/main" id="{072D6B6F-C480-48A8-81BA-C93286A056C4}"/>
              </a:ext>
            </a:extLst>
          </p:cNvPr>
          <p:cNvSpPr txBox="1"/>
          <p:nvPr/>
        </p:nvSpPr>
        <p:spPr>
          <a:xfrm>
            <a:off x="982996" y="6087809"/>
            <a:ext cx="902687" cy="276999"/>
          </a:xfrm>
          <a:prstGeom prst="rect">
            <a:avLst/>
          </a:prstGeom>
          <a:noFill/>
        </p:spPr>
        <p:txBody>
          <a:bodyPr wrap="square" lIns="91440" tIns="45720" rIns="91440" bIns="45720" rtlCol="0" anchor="t">
            <a:spAutoFit/>
          </a:bodyPr>
          <a:lstStyle/>
          <a:p>
            <a:pPr algn="ctr"/>
            <a:r>
              <a:rPr lang="en-GB" sz="600" b="1">
                <a:latin typeface="Century Gothic"/>
              </a:rPr>
              <a:t>Pig Heart Boy By Malorie Blackman</a:t>
            </a:r>
            <a:endParaRPr lang="en-GB">
              <a:ea typeface="Calibri"/>
              <a:cs typeface="Calibri"/>
            </a:endParaRPr>
          </a:p>
        </p:txBody>
      </p:sp>
      <p:cxnSp>
        <p:nvCxnSpPr>
          <p:cNvPr id="146" name="Straight Connector 145">
            <a:extLst>
              <a:ext uri="{FF2B5EF4-FFF2-40B4-BE49-F238E27FC236}">
                <a16:creationId xmlns:a16="http://schemas.microsoft.com/office/drawing/2014/main" id="{206BE152-910A-2843-A2AB-7EEE1AB8E0D0}"/>
              </a:ext>
            </a:extLst>
          </p:cNvPr>
          <p:cNvCxnSpPr>
            <a:cxnSpLocks/>
          </p:cNvCxnSpPr>
          <p:nvPr/>
        </p:nvCxnSpPr>
        <p:spPr>
          <a:xfrm flipV="1">
            <a:off x="524183" y="6440582"/>
            <a:ext cx="201791" cy="97945"/>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206BE152-910A-2843-A2AB-7EEE1AB8E0D0}"/>
              </a:ext>
            </a:extLst>
          </p:cNvPr>
          <p:cNvCxnSpPr>
            <a:cxnSpLocks/>
          </p:cNvCxnSpPr>
          <p:nvPr/>
        </p:nvCxnSpPr>
        <p:spPr>
          <a:xfrm flipH="1">
            <a:off x="1560818" y="6470557"/>
            <a:ext cx="5629" cy="32432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99" name="TextBox 198">
            <a:extLst>
              <a:ext uri="{FF2B5EF4-FFF2-40B4-BE49-F238E27FC236}">
                <a16:creationId xmlns:a16="http://schemas.microsoft.com/office/drawing/2014/main" id="{072D6B6F-C480-48A8-81BA-C93286A056C4}"/>
              </a:ext>
            </a:extLst>
          </p:cNvPr>
          <p:cNvSpPr txBox="1"/>
          <p:nvPr/>
        </p:nvSpPr>
        <p:spPr>
          <a:xfrm>
            <a:off x="4142187" y="3813381"/>
            <a:ext cx="1219551" cy="1384995"/>
          </a:xfrm>
          <a:prstGeom prst="rect">
            <a:avLst/>
          </a:prstGeom>
          <a:noFill/>
        </p:spPr>
        <p:txBody>
          <a:bodyPr wrap="square" lIns="91440" tIns="45720" rIns="91440" bIns="45720" rtlCol="0" anchor="t">
            <a:spAutoFit/>
          </a:bodyPr>
          <a:lstStyle/>
          <a:p>
            <a:pPr algn="ctr"/>
            <a:r>
              <a:rPr lang="en-GB" sz="600" b="1">
                <a:ea typeface="+mn-lt"/>
                <a:cs typeface="+mn-lt"/>
              </a:rPr>
              <a:t>What will I learn?</a:t>
            </a:r>
            <a:endParaRPr lang="en-GB" sz="600">
              <a:latin typeface="Century Gothic"/>
              <a:ea typeface="+mn-lt"/>
              <a:cs typeface="+mn-lt"/>
            </a:endParaRPr>
          </a:p>
          <a:p>
            <a:pPr algn="ctr"/>
            <a:r>
              <a:rPr lang="en-GB" sz="600">
                <a:ea typeface="+mn-lt"/>
                <a:cs typeface="+mn-lt"/>
              </a:rPr>
              <a:t>Pupils will learn to produce accurate, engaging news reports by applying the research, fact‑selection, and clear organisation skills developed in their biographies and explanation‑text units, while also exploring journalistic conventions, bias, and reliability so they can recognise trustworthy reporting and understand how information can be shaped by viewpoint.</a:t>
            </a:r>
            <a:endParaRPr lang="en-GB" sz="600">
              <a:latin typeface="Century Gothic"/>
            </a:endParaRPr>
          </a:p>
        </p:txBody>
      </p:sp>
      <p:cxnSp>
        <p:nvCxnSpPr>
          <p:cNvPr id="204" name="Straight Connector 203">
            <a:extLst>
              <a:ext uri="{FF2B5EF4-FFF2-40B4-BE49-F238E27FC236}">
                <a16:creationId xmlns:a16="http://schemas.microsoft.com/office/drawing/2014/main" id="{206BE152-910A-2843-A2AB-7EEE1AB8E0D0}"/>
              </a:ext>
            </a:extLst>
          </p:cNvPr>
          <p:cNvCxnSpPr>
            <a:cxnSpLocks/>
          </p:cNvCxnSpPr>
          <p:nvPr/>
        </p:nvCxnSpPr>
        <p:spPr>
          <a:xfrm flipH="1">
            <a:off x="4452498" y="5154374"/>
            <a:ext cx="121887" cy="338343"/>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12" name="TextBox 211">
            <a:extLst>
              <a:ext uri="{FF2B5EF4-FFF2-40B4-BE49-F238E27FC236}">
                <a16:creationId xmlns:a16="http://schemas.microsoft.com/office/drawing/2014/main" id="{072D6B6F-C480-48A8-81BA-C93286A056C4}"/>
              </a:ext>
            </a:extLst>
          </p:cNvPr>
          <p:cNvSpPr txBox="1"/>
          <p:nvPr/>
        </p:nvSpPr>
        <p:spPr>
          <a:xfrm>
            <a:off x="3078616" y="6955916"/>
            <a:ext cx="2576178" cy="553998"/>
          </a:xfrm>
          <a:prstGeom prst="rect">
            <a:avLst/>
          </a:prstGeom>
          <a:noFill/>
        </p:spPr>
        <p:txBody>
          <a:bodyPr wrap="square" lIns="91440" tIns="45720" rIns="91440" bIns="45720" rtlCol="0" anchor="t">
            <a:spAutoFit/>
          </a:bodyPr>
          <a:lstStyle/>
          <a:p>
            <a:pPr algn="ctr"/>
            <a:r>
              <a:rPr lang="en-GB" sz="600" b="1">
                <a:ea typeface="+mn-lt"/>
                <a:cs typeface="+mn-lt"/>
              </a:rPr>
              <a:t>What Will I Learn?</a:t>
            </a:r>
            <a:endParaRPr lang="en-GB">
              <a:ea typeface="Calibri"/>
              <a:cs typeface="Calibri"/>
            </a:endParaRPr>
          </a:p>
          <a:p>
            <a:pPr algn="ctr"/>
            <a:r>
              <a:rPr lang="en-GB" sz="600">
                <a:ea typeface="+mn-lt"/>
                <a:cs typeface="+mn-lt"/>
              </a:rPr>
              <a:t>Pupils will learn to write clear, structured newspaper reports by transforming dramatic events into factual accounts, building on their earlier work with organising information in formal letters and sequencing events in diary entries to strengthen their non‑fiction writing.</a:t>
            </a:r>
            <a:endParaRPr lang="en-GB"/>
          </a:p>
        </p:txBody>
      </p:sp>
      <p:cxnSp>
        <p:nvCxnSpPr>
          <p:cNvPr id="213" name="Straight Connector 212">
            <a:extLst>
              <a:ext uri="{FF2B5EF4-FFF2-40B4-BE49-F238E27FC236}">
                <a16:creationId xmlns:a16="http://schemas.microsoft.com/office/drawing/2014/main" id="{206BE152-910A-2843-A2AB-7EEE1AB8E0D0}"/>
              </a:ext>
            </a:extLst>
          </p:cNvPr>
          <p:cNvCxnSpPr>
            <a:cxnSpLocks/>
          </p:cNvCxnSpPr>
          <p:nvPr/>
        </p:nvCxnSpPr>
        <p:spPr>
          <a:xfrm flipH="1" flipV="1">
            <a:off x="5826242" y="7548319"/>
            <a:ext cx="380410" cy="308925"/>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19" name="Oval 218">
            <a:extLst>
              <a:ext uri="{FF2B5EF4-FFF2-40B4-BE49-F238E27FC236}">
                <a16:creationId xmlns:a16="http://schemas.microsoft.com/office/drawing/2014/main" id="{C84924F5-2D18-4B43-9CB9-5709EBC1EE69}"/>
              </a:ext>
            </a:extLst>
          </p:cNvPr>
          <p:cNvSpPr/>
          <p:nvPr/>
        </p:nvSpPr>
        <p:spPr>
          <a:xfrm>
            <a:off x="1243728" y="6388697"/>
            <a:ext cx="723163" cy="667923"/>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latin typeface="Century Gothic" panose="020B0502020202020204" pitchFamily="34" charset="0"/>
            </a:endParaRPr>
          </a:p>
        </p:txBody>
      </p:sp>
      <p:sp>
        <p:nvSpPr>
          <p:cNvPr id="234" name="TextBox 233">
            <a:extLst>
              <a:ext uri="{FF2B5EF4-FFF2-40B4-BE49-F238E27FC236}">
                <a16:creationId xmlns:a16="http://schemas.microsoft.com/office/drawing/2014/main" id="{8C65BCC3-EBCD-2043-82D3-E90A8F24DD86}"/>
              </a:ext>
            </a:extLst>
          </p:cNvPr>
          <p:cNvSpPr txBox="1"/>
          <p:nvPr/>
        </p:nvSpPr>
        <p:spPr>
          <a:xfrm>
            <a:off x="1789225" y="5351726"/>
            <a:ext cx="774772" cy="523220"/>
          </a:xfrm>
          <a:prstGeom prst="rect">
            <a:avLst/>
          </a:prstGeom>
          <a:noFill/>
        </p:spPr>
        <p:txBody>
          <a:bodyPr wrap="square" lIns="91440" tIns="45720" rIns="91440" bIns="45720" rtlCol="0" anchor="t">
            <a:spAutoFit/>
          </a:bodyPr>
          <a:lstStyle/>
          <a:p>
            <a:pPr algn="ctr"/>
            <a:r>
              <a:rPr lang="en-GB" sz="700" b="1">
                <a:latin typeface="Century Gothic"/>
              </a:rPr>
              <a:t>Third Person Narrative: Adventure Stories</a:t>
            </a:r>
            <a:endParaRPr lang="en-GB">
              <a:ea typeface="Calibri"/>
              <a:cs typeface="Calibri"/>
            </a:endParaRPr>
          </a:p>
        </p:txBody>
      </p:sp>
      <p:sp>
        <p:nvSpPr>
          <p:cNvPr id="236" name="Oval 235">
            <a:extLst>
              <a:ext uri="{FF2B5EF4-FFF2-40B4-BE49-F238E27FC236}">
                <a16:creationId xmlns:a16="http://schemas.microsoft.com/office/drawing/2014/main" id="{0A3B0A7E-8A78-284B-B7F1-B3CA283300C2}"/>
              </a:ext>
            </a:extLst>
          </p:cNvPr>
          <p:cNvSpPr/>
          <p:nvPr/>
        </p:nvSpPr>
        <p:spPr>
          <a:xfrm>
            <a:off x="3262698" y="5259083"/>
            <a:ext cx="723163" cy="667923"/>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ea typeface="Calibri"/>
              <a:cs typeface="Calibri"/>
            </a:endParaRPr>
          </a:p>
        </p:txBody>
      </p:sp>
      <p:sp>
        <p:nvSpPr>
          <p:cNvPr id="251" name="Oval 250">
            <a:extLst>
              <a:ext uri="{FF2B5EF4-FFF2-40B4-BE49-F238E27FC236}">
                <a16:creationId xmlns:a16="http://schemas.microsoft.com/office/drawing/2014/main" id="{35A4314F-7F05-4949-9ABC-4EA6C47FF1A4}"/>
              </a:ext>
            </a:extLst>
          </p:cNvPr>
          <p:cNvSpPr/>
          <p:nvPr/>
        </p:nvSpPr>
        <p:spPr>
          <a:xfrm>
            <a:off x="2321716" y="7494190"/>
            <a:ext cx="667900" cy="694837"/>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ea typeface="Calibri"/>
              <a:cs typeface="Calibri"/>
            </a:endParaRPr>
          </a:p>
        </p:txBody>
      </p:sp>
      <p:cxnSp>
        <p:nvCxnSpPr>
          <p:cNvPr id="253" name="Straight Connector 252">
            <a:extLst>
              <a:ext uri="{FF2B5EF4-FFF2-40B4-BE49-F238E27FC236}">
                <a16:creationId xmlns:a16="http://schemas.microsoft.com/office/drawing/2014/main" id="{2E552044-E227-5F4A-8225-10B0FE71B092}"/>
              </a:ext>
            </a:extLst>
          </p:cNvPr>
          <p:cNvCxnSpPr>
            <a:cxnSpLocks/>
            <a:stCxn id="275" idx="0"/>
          </p:cNvCxnSpPr>
          <p:nvPr/>
        </p:nvCxnSpPr>
        <p:spPr>
          <a:xfrm flipH="1" flipV="1">
            <a:off x="2961758" y="8812971"/>
            <a:ext cx="39579" cy="453839"/>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57" name="TextBox 256">
            <a:extLst>
              <a:ext uri="{FF2B5EF4-FFF2-40B4-BE49-F238E27FC236}">
                <a16:creationId xmlns:a16="http://schemas.microsoft.com/office/drawing/2014/main" id="{BB180275-46B9-CC4B-8CF0-2A50BC3943B1}"/>
              </a:ext>
            </a:extLst>
          </p:cNvPr>
          <p:cNvSpPr txBox="1"/>
          <p:nvPr/>
        </p:nvSpPr>
        <p:spPr>
          <a:xfrm>
            <a:off x="-230040" y="8491921"/>
            <a:ext cx="1146177" cy="184666"/>
          </a:xfrm>
          <a:prstGeom prst="rect">
            <a:avLst/>
          </a:prstGeom>
          <a:noFill/>
        </p:spPr>
        <p:txBody>
          <a:bodyPr wrap="square" lIns="91440" tIns="45720" rIns="91440" bIns="45720" rtlCol="0" anchor="t">
            <a:spAutoFit/>
          </a:bodyPr>
          <a:lstStyle/>
          <a:p>
            <a:pPr algn="ctr"/>
            <a:endParaRPr lang="en-GB" sz="600" dirty="0">
              <a:latin typeface="Century Gothic" panose="020B0502020202020204" pitchFamily="34" charset="0"/>
            </a:endParaRPr>
          </a:p>
        </p:txBody>
      </p:sp>
      <p:cxnSp>
        <p:nvCxnSpPr>
          <p:cNvPr id="259" name="Straight Connector 258">
            <a:extLst>
              <a:ext uri="{FF2B5EF4-FFF2-40B4-BE49-F238E27FC236}">
                <a16:creationId xmlns:a16="http://schemas.microsoft.com/office/drawing/2014/main" id="{D092703C-9D91-704B-BDFD-C8B3FF3BE240}"/>
              </a:ext>
            </a:extLst>
          </p:cNvPr>
          <p:cNvCxnSpPr>
            <a:cxnSpLocks/>
          </p:cNvCxnSpPr>
          <p:nvPr/>
        </p:nvCxnSpPr>
        <p:spPr>
          <a:xfrm>
            <a:off x="4617988" y="7495698"/>
            <a:ext cx="39052" cy="33202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D84E3778-B3D5-9F4E-B98B-C354797C38FF}"/>
              </a:ext>
            </a:extLst>
          </p:cNvPr>
          <p:cNvCxnSpPr>
            <a:cxnSpLocks/>
          </p:cNvCxnSpPr>
          <p:nvPr/>
        </p:nvCxnSpPr>
        <p:spPr>
          <a:xfrm flipH="1">
            <a:off x="2069710" y="6425674"/>
            <a:ext cx="113416" cy="30540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A9CB545E-F0CD-0842-AA20-7181B741F72D}"/>
              </a:ext>
            </a:extLst>
          </p:cNvPr>
          <p:cNvCxnSpPr>
            <a:cxnSpLocks/>
          </p:cNvCxnSpPr>
          <p:nvPr/>
        </p:nvCxnSpPr>
        <p:spPr>
          <a:xfrm flipH="1">
            <a:off x="895560" y="6223750"/>
            <a:ext cx="207796" cy="18261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72" name="TextBox 271">
            <a:extLst>
              <a:ext uri="{FF2B5EF4-FFF2-40B4-BE49-F238E27FC236}">
                <a16:creationId xmlns:a16="http://schemas.microsoft.com/office/drawing/2014/main" id="{DC48AA29-62CB-734A-AE7A-E0400C654386}"/>
              </a:ext>
            </a:extLst>
          </p:cNvPr>
          <p:cNvSpPr txBox="1"/>
          <p:nvPr/>
        </p:nvSpPr>
        <p:spPr>
          <a:xfrm>
            <a:off x="-40830" y="5254439"/>
            <a:ext cx="649465" cy="2215991"/>
          </a:xfrm>
          <a:prstGeom prst="rect">
            <a:avLst/>
          </a:prstGeom>
          <a:noFill/>
        </p:spPr>
        <p:txBody>
          <a:bodyPr wrap="square" lIns="91440" tIns="45720" rIns="91440" bIns="45720" rtlCol="0" anchor="t">
            <a:spAutoFit/>
          </a:bodyPr>
          <a:lstStyle/>
          <a:p>
            <a:pPr algn="ctr"/>
            <a:r>
              <a:rPr lang="en-GB" sz="600" b="1">
                <a:latin typeface="Century Gothic"/>
              </a:rPr>
              <a:t>What will I learn?</a:t>
            </a:r>
          </a:p>
          <a:p>
            <a:pPr algn="ctr"/>
            <a:r>
              <a:rPr lang="en-GB" sz="600">
                <a:ea typeface="+mn-lt"/>
                <a:cs typeface="+mn-lt"/>
              </a:rPr>
              <a:t>Pupils will learn to apply the research, fact‑selection, and clear organisation skills gained in their biographies unit to writing precise, logically sequenced explanation texts, enabling them to communicate complex processes and ideas effectively.</a:t>
            </a:r>
            <a:endParaRPr lang="en-GB" sz="600">
              <a:ea typeface="Calibri"/>
              <a:cs typeface="Calibri"/>
            </a:endParaRPr>
          </a:p>
        </p:txBody>
      </p:sp>
      <p:cxnSp>
        <p:nvCxnSpPr>
          <p:cNvPr id="278" name="Straight Connector 277">
            <a:extLst>
              <a:ext uri="{FF2B5EF4-FFF2-40B4-BE49-F238E27FC236}">
                <a16:creationId xmlns:a16="http://schemas.microsoft.com/office/drawing/2014/main" id="{5D8CA72E-717E-1A43-B14B-DDFEE3300400}"/>
              </a:ext>
            </a:extLst>
          </p:cNvPr>
          <p:cNvCxnSpPr>
            <a:cxnSpLocks/>
          </p:cNvCxnSpPr>
          <p:nvPr/>
        </p:nvCxnSpPr>
        <p:spPr>
          <a:xfrm>
            <a:off x="2866136" y="5019296"/>
            <a:ext cx="73067" cy="52983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89" name="Oval 288">
            <a:extLst>
              <a:ext uri="{FF2B5EF4-FFF2-40B4-BE49-F238E27FC236}">
                <a16:creationId xmlns:a16="http://schemas.microsoft.com/office/drawing/2014/main" id="{4E4DFEEC-A0FC-6F40-B2C2-3D1313D25FEF}"/>
              </a:ext>
            </a:extLst>
          </p:cNvPr>
          <p:cNvSpPr/>
          <p:nvPr/>
        </p:nvSpPr>
        <p:spPr>
          <a:xfrm>
            <a:off x="3600393" y="7480083"/>
            <a:ext cx="726827" cy="634129"/>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ea typeface="Calibri"/>
              <a:cs typeface="Calibri"/>
            </a:endParaRPr>
          </a:p>
        </p:txBody>
      </p:sp>
      <p:pic>
        <p:nvPicPr>
          <p:cNvPr id="8" name="Picture 7"/>
          <p:cNvPicPr>
            <a:picLocks noChangeAspect="1"/>
          </p:cNvPicPr>
          <p:nvPr/>
        </p:nvPicPr>
        <p:blipFill rotWithShape="1">
          <a:blip r:embed="rId3"/>
          <a:srcRect t="1794" b="9188"/>
          <a:stretch/>
        </p:blipFill>
        <p:spPr>
          <a:xfrm>
            <a:off x="2578178" y="-819"/>
            <a:ext cx="1676861" cy="746352"/>
          </a:xfrm>
          <a:prstGeom prst="rect">
            <a:avLst/>
          </a:prstGeom>
        </p:spPr>
      </p:pic>
      <p:sp>
        <p:nvSpPr>
          <p:cNvPr id="20" name="TextBox 19"/>
          <p:cNvSpPr txBox="1"/>
          <p:nvPr/>
        </p:nvSpPr>
        <p:spPr>
          <a:xfrm>
            <a:off x="1860481" y="8673086"/>
            <a:ext cx="606397" cy="630942"/>
          </a:xfrm>
          <a:prstGeom prst="rect">
            <a:avLst/>
          </a:prstGeom>
          <a:noFill/>
        </p:spPr>
        <p:txBody>
          <a:bodyPr wrap="square" lIns="91440" tIns="45720" rIns="91440" bIns="45720" rtlCol="0" anchor="t">
            <a:spAutoFit/>
          </a:bodyPr>
          <a:lstStyle/>
          <a:p>
            <a:pPr algn="ctr"/>
            <a:r>
              <a:rPr lang="en-GB" sz="700" b="1">
                <a:latin typeface="Century Gothic"/>
              </a:rPr>
              <a:t>First person diary entries</a:t>
            </a:r>
            <a:endParaRPr lang="en-GB" sz="700" b="1">
              <a:latin typeface="Century Gothic" panose="020B0502020202020204" pitchFamily="34" charset="0"/>
            </a:endParaRPr>
          </a:p>
          <a:p>
            <a:endParaRPr lang="en-GB" sz="700">
              <a:latin typeface="Century Gothic" panose="020B0502020202020204" pitchFamily="34" charset="0"/>
            </a:endParaRPr>
          </a:p>
        </p:txBody>
      </p:sp>
      <p:sp>
        <p:nvSpPr>
          <p:cNvPr id="27" name="TextBox 26"/>
          <p:cNvSpPr txBox="1"/>
          <p:nvPr/>
        </p:nvSpPr>
        <p:spPr>
          <a:xfrm>
            <a:off x="1553902" y="8178398"/>
            <a:ext cx="388727" cy="369332"/>
          </a:xfrm>
          <a:prstGeom prst="rect">
            <a:avLst/>
          </a:prstGeom>
          <a:noFill/>
        </p:spPr>
        <p:txBody>
          <a:bodyPr wrap="square" rtlCol="0">
            <a:spAutoFit/>
          </a:bodyPr>
          <a:lstStyle/>
          <a:p>
            <a:endParaRPr lang="en-GB"/>
          </a:p>
        </p:txBody>
      </p:sp>
      <p:sp>
        <p:nvSpPr>
          <p:cNvPr id="59" name="TextBox 58"/>
          <p:cNvSpPr txBox="1"/>
          <p:nvPr/>
        </p:nvSpPr>
        <p:spPr>
          <a:xfrm>
            <a:off x="2324021" y="7628615"/>
            <a:ext cx="692195" cy="415498"/>
          </a:xfrm>
          <a:prstGeom prst="rect">
            <a:avLst/>
          </a:prstGeom>
          <a:noFill/>
        </p:spPr>
        <p:txBody>
          <a:bodyPr wrap="square" lIns="91440" tIns="45720" rIns="91440" bIns="45720" rtlCol="0" anchor="t">
            <a:spAutoFit/>
          </a:bodyPr>
          <a:lstStyle/>
          <a:p>
            <a:pPr algn="ctr"/>
            <a:r>
              <a:rPr lang="en-GB" sz="700" b="1">
                <a:latin typeface="Century Gothic"/>
              </a:rPr>
              <a:t>Stories from other cultures</a:t>
            </a:r>
            <a:endParaRPr lang="en-GB">
              <a:latin typeface="Calibri"/>
              <a:ea typeface="Calibri"/>
              <a:cs typeface="Calibri"/>
            </a:endParaRPr>
          </a:p>
        </p:txBody>
      </p:sp>
      <p:sp>
        <p:nvSpPr>
          <p:cNvPr id="70" name="TextBox 69"/>
          <p:cNvSpPr txBox="1"/>
          <p:nvPr/>
        </p:nvSpPr>
        <p:spPr>
          <a:xfrm>
            <a:off x="4043406" y="6472250"/>
            <a:ext cx="753557" cy="200055"/>
          </a:xfrm>
          <a:prstGeom prst="rect">
            <a:avLst/>
          </a:prstGeom>
          <a:noFill/>
        </p:spPr>
        <p:txBody>
          <a:bodyPr wrap="square" lIns="91440" tIns="45720" rIns="91440" bIns="45720" rtlCol="0" anchor="t">
            <a:spAutoFit/>
          </a:bodyPr>
          <a:lstStyle/>
          <a:p>
            <a:pPr algn="ctr"/>
            <a:r>
              <a:rPr lang="en-GB" sz="700" b="1">
                <a:latin typeface="Century Gothic"/>
              </a:rPr>
              <a:t>Biographies</a:t>
            </a:r>
            <a:endParaRPr lang="en-GB" sz="700" b="1">
              <a:latin typeface="Century Gothic" panose="020B0502020202020204" pitchFamily="34" charset="0"/>
            </a:endParaRPr>
          </a:p>
        </p:txBody>
      </p:sp>
      <p:sp>
        <p:nvSpPr>
          <p:cNvPr id="71" name="TextBox 70"/>
          <p:cNvSpPr txBox="1"/>
          <p:nvPr/>
        </p:nvSpPr>
        <p:spPr>
          <a:xfrm>
            <a:off x="551085" y="5509174"/>
            <a:ext cx="764883" cy="307777"/>
          </a:xfrm>
          <a:prstGeom prst="rect">
            <a:avLst/>
          </a:prstGeom>
          <a:noFill/>
        </p:spPr>
        <p:txBody>
          <a:bodyPr wrap="square" lIns="91440" tIns="45720" rIns="91440" bIns="45720" rtlCol="0" anchor="t">
            <a:spAutoFit/>
          </a:bodyPr>
          <a:lstStyle/>
          <a:p>
            <a:pPr algn="ctr"/>
            <a:r>
              <a:rPr lang="en-GB" sz="700" b="1">
                <a:latin typeface="Century Gothic"/>
              </a:rPr>
              <a:t>Discursive Writing</a:t>
            </a:r>
            <a:endParaRPr lang="en-GB" sz="700" b="1">
              <a:latin typeface="Century Gothic" panose="020B0502020202020204" pitchFamily="34" charset="0"/>
            </a:endParaRPr>
          </a:p>
        </p:txBody>
      </p:sp>
      <p:sp>
        <p:nvSpPr>
          <p:cNvPr id="67" name="TextBox 66"/>
          <p:cNvSpPr txBox="1"/>
          <p:nvPr/>
        </p:nvSpPr>
        <p:spPr>
          <a:xfrm>
            <a:off x="1253654" y="6593174"/>
            <a:ext cx="728016" cy="307777"/>
          </a:xfrm>
          <a:prstGeom prst="rect">
            <a:avLst/>
          </a:prstGeom>
          <a:noFill/>
        </p:spPr>
        <p:txBody>
          <a:bodyPr wrap="square" lIns="91440" tIns="45720" rIns="91440" bIns="45720" rtlCol="0" anchor="t">
            <a:spAutoFit/>
          </a:bodyPr>
          <a:lstStyle/>
          <a:p>
            <a:pPr algn="ctr"/>
            <a:r>
              <a:rPr lang="en-GB" sz="700" b="1">
                <a:latin typeface="Century Gothic"/>
              </a:rPr>
              <a:t>Explanatory texts</a:t>
            </a:r>
            <a:endParaRPr lang="en-GB" sz="700" b="1">
              <a:latin typeface="Century Gothic" panose="020B0502020202020204" pitchFamily="34" charset="0"/>
            </a:endParaRPr>
          </a:p>
        </p:txBody>
      </p:sp>
      <p:sp>
        <p:nvSpPr>
          <p:cNvPr id="72" name="TextBox 71"/>
          <p:cNvSpPr txBox="1"/>
          <p:nvPr/>
        </p:nvSpPr>
        <p:spPr>
          <a:xfrm>
            <a:off x="3373082" y="5454692"/>
            <a:ext cx="759278" cy="307777"/>
          </a:xfrm>
          <a:prstGeom prst="rect">
            <a:avLst/>
          </a:prstGeom>
          <a:noFill/>
        </p:spPr>
        <p:txBody>
          <a:bodyPr wrap="square" lIns="91440" tIns="45720" rIns="91440" bIns="45720" rtlCol="0" anchor="t">
            <a:spAutoFit/>
          </a:bodyPr>
          <a:lstStyle/>
          <a:p>
            <a:r>
              <a:rPr lang="en-GB" sz="700" b="1">
                <a:latin typeface="Century Gothic"/>
              </a:rPr>
              <a:t>Newspaper reports</a:t>
            </a:r>
            <a:endParaRPr lang="en-GB" sz="700" b="1">
              <a:latin typeface="Century Gothic" panose="020B0502020202020204" pitchFamily="34" charset="0"/>
            </a:endParaRPr>
          </a:p>
        </p:txBody>
      </p:sp>
      <p:cxnSp>
        <p:nvCxnSpPr>
          <p:cNvPr id="254" name="Straight Connector 253">
            <a:extLst>
              <a:ext uri="{FF2B5EF4-FFF2-40B4-BE49-F238E27FC236}">
                <a16:creationId xmlns:a16="http://schemas.microsoft.com/office/drawing/2014/main" id="{206BE152-910A-2843-A2AB-7EEE1AB8E0D0}"/>
              </a:ext>
            </a:extLst>
          </p:cNvPr>
          <p:cNvCxnSpPr>
            <a:cxnSpLocks/>
          </p:cNvCxnSpPr>
          <p:nvPr/>
        </p:nvCxnSpPr>
        <p:spPr>
          <a:xfrm>
            <a:off x="1535272" y="5159538"/>
            <a:ext cx="55360" cy="34897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713747" y="4590826"/>
            <a:ext cx="1581628" cy="646331"/>
          </a:xfrm>
          <a:prstGeom prst="rect">
            <a:avLst/>
          </a:prstGeom>
          <a:noFill/>
        </p:spPr>
        <p:txBody>
          <a:bodyPr wrap="square" lIns="91440" tIns="45720" rIns="91440" bIns="45720" rtlCol="0" anchor="t">
            <a:spAutoFit/>
          </a:bodyPr>
          <a:lstStyle/>
          <a:p>
            <a:pPr algn="ctr"/>
            <a:r>
              <a:rPr lang="en-GB" sz="600" b="1">
                <a:latin typeface="Century Gothic"/>
              </a:rPr>
              <a:t>What will I learn?</a:t>
            </a:r>
          </a:p>
          <a:p>
            <a:pPr algn="ctr"/>
            <a:r>
              <a:rPr lang="en-GB" sz="600">
                <a:ea typeface="+mn-lt"/>
                <a:cs typeface="+mn-lt"/>
              </a:rPr>
              <a:t>Pupils will learn to discuss and write about issues from multiple viewpoints by using evidence to support different sides of an argument.</a:t>
            </a:r>
            <a:endParaRPr lang="en-GB" sz="600">
              <a:ea typeface="Calibri"/>
              <a:cs typeface="Calibri"/>
            </a:endParaRPr>
          </a:p>
          <a:p>
            <a:pPr algn="ctr"/>
            <a:endParaRPr lang="en-GB" sz="600" b="1">
              <a:latin typeface="Century Gothic"/>
            </a:endParaRPr>
          </a:p>
        </p:txBody>
      </p:sp>
      <p:sp>
        <p:nvSpPr>
          <p:cNvPr id="93" name="TextBox 92"/>
          <p:cNvSpPr txBox="1"/>
          <p:nvPr/>
        </p:nvSpPr>
        <p:spPr>
          <a:xfrm>
            <a:off x="4647488" y="5950497"/>
            <a:ext cx="583208" cy="461665"/>
          </a:xfrm>
          <a:prstGeom prst="rect">
            <a:avLst/>
          </a:prstGeom>
          <a:noFill/>
        </p:spPr>
        <p:txBody>
          <a:bodyPr wrap="square" lIns="91440" tIns="45720" rIns="91440" bIns="45720" rtlCol="0" anchor="t">
            <a:spAutoFit/>
          </a:bodyPr>
          <a:lstStyle/>
          <a:p>
            <a:pPr algn="ctr"/>
            <a:r>
              <a:rPr lang="en-GB" sz="600" b="1">
                <a:latin typeface="Century Gothic"/>
              </a:rPr>
              <a:t>Dare to be you by Matthew Syed</a:t>
            </a:r>
            <a:endParaRPr lang="en-GB">
              <a:ea typeface="Calibri"/>
              <a:cs typeface="Calibri"/>
            </a:endParaRPr>
          </a:p>
        </p:txBody>
      </p:sp>
      <p:cxnSp>
        <p:nvCxnSpPr>
          <p:cNvPr id="256" name="Straight Connector 255">
            <a:extLst>
              <a:ext uri="{FF2B5EF4-FFF2-40B4-BE49-F238E27FC236}">
                <a16:creationId xmlns:a16="http://schemas.microsoft.com/office/drawing/2014/main" id="{206BE152-910A-2843-A2AB-7EEE1AB8E0D0}"/>
              </a:ext>
            </a:extLst>
          </p:cNvPr>
          <p:cNvCxnSpPr>
            <a:cxnSpLocks/>
          </p:cNvCxnSpPr>
          <p:nvPr/>
        </p:nvCxnSpPr>
        <p:spPr>
          <a:xfrm flipH="1" flipV="1">
            <a:off x="4573518" y="5713448"/>
            <a:ext cx="298732" cy="27092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22" name="TextBox 221">
            <a:extLst>
              <a:ext uri="{FF2B5EF4-FFF2-40B4-BE49-F238E27FC236}">
                <a16:creationId xmlns:a16="http://schemas.microsoft.com/office/drawing/2014/main" id="{0BB67057-D385-1848-965D-C47719286B54}"/>
              </a:ext>
            </a:extLst>
          </p:cNvPr>
          <p:cNvSpPr txBox="1"/>
          <p:nvPr/>
        </p:nvSpPr>
        <p:spPr>
          <a:xfrm>
            <a:off x="5315752" y="6593155"/>
            <a:ext cx="728016" cy="307777"/>
          </a:xfrm>
          <a:prstGeom prst="rect">
            <a:avLst/>
          </a:prstGeom>
          <a:noFill/>
        </p:spPr>
        <p:txBody>
          <a:bodyPr wrap="square" lIns="91440" tIns="45720" rIns="91440" bIns="45720" rtlCol="0" anchor="t">
            <a:spAutoFit/>
          </a:bodyPr>
          <a:lstStyle/>
          <a:p>
            <a:pPr algn="ctr"/>
            <a:r>
              <a:rPr lang="en-GB" sz="700" b="1">
                <a:latin typeface="Century Gothic" panose="020B0502020202020204" pitchFamily="34" charset="0"/>
              </a:rPr>
              <a:t>Perspectives on Prejudice</a:t>
            </a:r>
          </a:p>
        </p:txBody>
      </p:sp>
      <p:sp>
        <p:nvSpPr>
          <p:cNvPr id="238" name="TextBox 237">
            <a:extLst>
              <a:ext uri="{FF2B5EF4-FFF2-40B4-BE49-F238E27FC236}">
                <a16:creationId xmlns:a16="http://schemas.microsoft.com/office/drawing/2014/main" id="{90F89DA0-2693-2141-A547-F6B09C46D0BA}"/>
              </a:ext>
            </a:extLst>
          </p:cNvPr>
          <p:cNvSpPr txBox="1"/>
          <p:nvPr/>
        </p:nvSpPr>
        <p:spPr>
          <a:xfrm>
            <a:off x="3539855" y="7654934"/>
            <a:ext cx="874132" cy="415498"/>
          </a:xfrm>
          <a:prstGeom prst="rect">
            <a:avLst/>
          </a:prstGeom>
          <a:noFill/>
        </p:spPr>
        <p:txBody>
          <a:bodyPr wrap="square" lIns="91440" tIns="45720" rIns="91440" bIns="45720" rtlCol="0" anchor="t">
            <a:spAutoFit/>
          </a:bodyPr>
          <a:lstStyle/>
          <a:p>
            <a:pPr algn="ctr"/>
            <a:r>
              <a:rPr lang="en-GB" sz="700" b="1">
                <a:latin typeface="Century Gothic"/>
              </a:rPr>
              <a:t>Third person adventure stories </a:t>
            </a:r>
            <a:endParaRPr lang="en-GB" sz="700" b="1">
              <a:latin typeface="Century Gothic" panose="020B0502020202020204" pitchFamily="34" charset="0"/>
            </a:endParaRPr>
          </a:p>
        </p:txBody>
      </p:sp>
      <p:sp>
        <p:nvSpPr>
          <p:cNvPr id="228" name="Oval 227">
            <a:extLst>
              <a:ext uri="{FF2B5EF4-FFF2-40B4-BE49-F238E27FC236}">
                <a16:creationId xmlns:a16="http://schemas.microsoft.com/office/drawing/2014/main" id="{FA468CC4-DA3D-D04C-A0F3-908B66B1ED58}"/>
              </a:ext>
            </a:extLst>
          </p:cNvPr>
          <p:cNvSpPr/>
          <p:nvPr/>
        </p:nvSpPr>
        <p:spPr>
          <a:xfrm>
            <a:off x="3508927" y="8520256"/>
            <a:ext cx="723489" cy="720384"/>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ea typeface="Calibri"/>
              <a:cs typeface="Calibri"/>
            </a:endParaRPr>
          </a:p>
        </p:txBody>
      </p:sp>
      <p:sp>
        <p:nvSpPr>
          <p:cNvPr id="2" name="TextBox 1"/>
          <p:cNvSpPr txBox="1"/>
          <p:nvPr/>
        </p:nvSpPr>
        <p:spPr>
          <a:xfrm>
            <a:off x="3532662" y="8670022"/>
            <a:ext cx="623905" cy="415498"/>
          </a:xfrm>
          <a:prstGeom prst="rect">
            <a:avLst/>
          </a:prstGeom>
          <a:noFill/>
        </p:spPr>
        <p:txBody>
          <a:bodyPr wrap="square" lIns="91440" tIns="45720" rIns="91440" bIns="45720" rtlCol="0" anchor="t">
            <a:spAutoFit/>
          </a:bodyPr>
          <a:lstStyle/>
          <a:p>
            <a:pPr algn="ctr"/>
            <a:r>
              <a:rPr lang="en-GB" sz="700" b="1">
                <a:latin typeface="Century Gothic"/>
              </a:rPr>
              <a:t>Formal letters to complain</a:t>
            </a:r>
            <a:endParaRPr lang="en-GB" sz="700" b="1">
              <a:latin typeface="Century Gothic" panose="020B0502020202020204" pitchFamily="34" charset="0"/>
            </a:endParaRPr>
          </a:p>
        </p:txBody>
      </p:sp>
      <p:sp>
        <p:nvSpPr>
          <p:cNvPr id="261" name="Oval 260">
            <a:extLst>
              <a:ext uri="{FF2B5EF4-FFF2-40B4-BE49-F238E27FC236}">
                <a16:creationId xmlns:a16="http://schemas.microsoft.com/office/drawing/2014/main" id="{FA468CC4-DA3D-D04C-A0F3-908B66B1ED58}"/>
              </a:ext>
            </a:extLst>
          </p:cNvPr>
          <p:cNvSpPr/>
          <p:nvPr/>
        </p:nvSpPr>
        <p:spPr>
          <a:xfrm>
            <a:off x="5206497" y="8492772"/>
            <a:ext cx="723489" cy="720384"/>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ea typeface="Calibri"/>
              <a:cs typeface="Calibri"/>
            </a:endParaRPr>
          </a:p>
        </p:txBody>
      </p:sp>
      <p:sp>
        <p:nvSpPr>
          <p:cNvPr id="53" name="TextBox 52">
            <a:extLst>
              <a:ext uri="{FF2B5EF4-FFF2-40B4-BE49-F238E27FC236}">
                <a16:creationId xmlns:a16="http://schemas.microsoft.com/office/drawing/2014/main" id="{2BE9DFE9-D2AE-C14C-AB63-41C6DF192559}"/>
              </a:ext>
            </a:extLst>
          </p:cNvPr>
          <p:cNvSpPr txBox="1"/>
          <p:nvPr/>
        </p:nvSpPr>
        <p:spPr>
          <a:xfrm>
            <a:off x="5322158" y="8641806"/>
            <a:ext cx="492165" cy="369332"/>
          </a:xfrm>
          <a:prstGeom prst="rect">
            <a:avLst/>
          </a:prstGeom>
          <a:noFill/>
        </p:spPr>
        <p:txBody>
          <a:bodyPr wrap="square" lIns="91440" tIns="45720" rIns="91440" bIns="45720" rtlCol="0" anchor="t">
            <a:spAutoFit/>
          </a:bodyPr>
          <a:lstStyle/>
          <a:p>
            <a:pPr algn="ctr"/>
            <a:r>
              <a:rPr lang="en-GB" sz="900" b="1">
                <a:latin typeface="Century Gothic"/>
              </a:rPr>
              <a:t>YEAR</a:t>
            </a:r>
          </a:p>
          <a:p>
            <a:pPr algn="ctr"/>
            <a:r>
              <a:rPr lang="en-GB" sz="900" b="1">
                <a:latin typeface="Century Gothic"/>
              </a:rPr>
              <a:t>4/5</a:t>
            </a:r>
            <a:endParaRPr lang="en-GB" sz="1050" b="1">
              <a:latin typeface="Century Gothic"/>
            </a:endParaRPr>
          </a:p>
        </p:txBody>
      </p:sp>
      <p:sp>
        <p:nvSpPr>
          <p:cNvPr id="3" name="Oval 2">
            <a:extLst>
              <a:ext uri="{FF2B5EF4-FFF2-40B4-BE49-F238E27FC236}">
                <a16:creationId xmlns:a16="http://schemas.microsoft.com/office/drawing/2014/main" id="{9D15CDB6-B38F-2AA3-6073-68DDAB28FD90}"/>
              </a:ext>
            </a:extLst>
          </p:cNvPr>
          <p:cNvSpPr/>
          <p:nvPr/>
        </p:nvSpPr>
        <p:spPr>
          <a:xfrm>
            <a:off x="4793532" y="5202598"/>
            <a:ext cx="723163" cy="667923"/>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700" b="1">
                <a:solidFill>
                  <a:schemeClr val="tx1"/>
                </a:solidFill>
                <a:ea typeface="Calibri"/>
                <a:cs typeface="Calibri"/>
              </a:rPr>
              <a:t>First person stories with a moral</a:t>
            </a:r>
          </a:p>
        </p:txBody>
      </p:sp>
      <p:sp>
        <p:nvSpPr>
          <p:cNvPr id="9" name="Oval 8">
            <a:extLst>
              <a:ext uri="{FF2B5EF4-FFF2-40B4-BE49-F238E27FC236}">
                <a16:creationId xmlns:a16="http://schemas.microsoft.com/office/drawing/2014/main" id="{2D56AFE7-FC54-E183-DD17-64707E395332}"/>
              </a:ext>
            </a:extLst>
          </p:cNvPr>
          <p:cNvSpPr/>
          <p:nvPr/>
        </p:nvSpPr>
        <p:spPr>
          <a:xfrm>
            <a:off x="5100613" y="7543369"/>
            <a:ext cx="723163" cy="667923"/>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ea typeface="Calibri"/>
              <a:cs typeface="Calibri"/>
            </a:endParaRPr>
          </a:p>
        </p:txBody>
      </p:sp>
      <p:sp>
        <p:nvSpPr>
          <p:cNvPr id="17" name="Oval 16">
            <a:extLst>
              <a:ext uri="{FF2B5EF4-FFF2-40B4-BE49-F238E27FC236}">
                <a16:creationId xmlns:a16="http://schemas.microsoft.com/office/drawing/2014/main" id="{59DD95AE-50E4-B921-52AD-43178569E55E}"/>
              </a:ext>
            </a:extLst>
          </p:cNvPr>
          <p:cNvSpPr/>
          <p:nvPr/>
        </p:nvSpPr>
        <p:spPr>
          <a:xfrm>
            <a:off x="5455373" y="6453040"/>
            <a:ext cx="777911" cy="722538"/>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600" b="1" dirty="0">
              <a:solidFill>
                <a:schemeClr val="tx1"/>
              </a:solidFill>
              <a:latin typeface="Century Gothic" panose="020B0502020202020204" pitchFamily="34" charset="0"/>
            </a:endParaRPr>
          </a:p>
        </p:txBody>
      </p:sp>
      <p:sp>
        <p:nvSpPr>
          <p:cNvPr id="19" name="Oval 18">
            <a:extLst>
              <a:ext uri="{FF2B5EF4-FFF2-40B4-BE49-F238E27FC236}">
                <a16:creationId xmlns:a16="http://schemas.microsoft.com/office/drawing/2014/main" id="{A9983823-EDC1-47D7-2431-9B314541F084}"/>
              </a:ext>
            </a:extLst>
          </p:cNvPr>
          <p:cNvSpPr/>
          <p:nvPr/>
        </p:nvSpPr>
        <p:spPr>
          <a:xfrm>
            <a:off x="5069733" y="7511241"/>
            <a:ext cx="825466" cy="727582"/>
          </a:xfrm>
          <a:prstGeom prst="ellipse">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700" b="1" dirty="0">
              <a:solidFill>
                <a:schemeClr val="tx1"/>
              </a:solidFill>
              <a:ea typeface="Calibri"/>
              <a:cs typeface="Calibri"/>
            </a:endParaRPr>
          </a:p>
        </p:txBody>
      </p:sp>
      <p:sp>
        <p:nvSpPr>
          <p:cNvPr id="21" name="TextBox 20">
            <a:extLst>
              <a:ext uri="{FF2B5EF4-FFF2-40B4-BE49-F238E27FC236}">
                <a16:creationId xmlns:a16="http://schemas.microsoft.com/office/drawing/2014/main" id="{9C631E07-6836-F27F-8DCA-0357932A3A49}"/>
              </a:ext>
            </a:extLst>
          </p:cNvPr>
          <p:cNvSpPr txBox="1"/>
          <p:nvPr/>
        </p:nvSpPr>
        <p:spPr>
          <a:xfrm>
            <a:off x="5180024" y="7703189"/>
            <a:ext cx="75089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700" b="1">
                <a:latin typeface="Century Gothic"/>
                <a:ea typeface="Calibri"/>
                <a:cs typeface="Calibri"/>
              </a:rPr>
              <a:t>Newspaper reports</a:t>
            </a:r>
            <a:endParaRPr lang="en-GB" sz="700" b="1">
              <a:latin typeface="Century Gothic"/>
            </a:endParaRPr>
          </a:p>
        </p:txBody>
      </p:sp>
      <p:cxnSp>
        <p:nvCxnSpPr>
          <p:cNvPr id="4" name="Straight Connector 3">
            <a:extLst>
              <a:ext uri="{FF2B5EF4-FFF2-40B4-BE49-F238E27FC236}">
                <a16:creationId xmlns:a16="http://schemas.microsoft.com/office/drawing/2014/main" id="{2B267A40-7420-47FC-B6F2-0F6ED8CE9B8E}"/>
              </a:ext>
            </a:extLst>
          </p:cNvPr>
          <p:cNvCxnSpPr>
            <a:cxnSpLocks/>
          </p:cNvCxnSpPr>
          <p:nvPr/>
        </p:nvCxnSpPr>
        <p:spPr>
          <a:xfrm>
            <a:off x="3162166" y="7921147"/>
            <a:ext cx="130960" cy="17327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ED25F12-C69B-F58C-9B9F-EDF0193B944B}"/>
              </a:ext>
            </a:extLst>
          </p:cNvPr>
          <p:cNvCxnSpPr>
            <a:cxnSpLocks/>
          </p:cNvCxnSpPr>
          <p:nvPr/>
        </p:nvCxnSpPr>
        <p:spPr>
          <a:xfrm>
            <a:off x="2939582" y="7361679"/>
            <a:ext cx="157362" cy="39619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98EAC8BD-A4CA-13DC-B5D6-0A9D1985A7B9}"/>
              </a:ext>
            </a:extLst>
          </p:cNvPr>
          <p:cNvSpPr txBox="1"/>
          <p:nvPr/>
        </p:nvSpPr>
        <p:spPr>
          <a:xfrm>
            <a:off x="2309594" y="7030445"/>
            <a:ext cx="997036" cy="369332"/>
          </a:xfrm>
          <a:prstGeom prst="rect">
            <a:avLst/>
          </a:prstGeom>
          <a:noFill/>
        </p:spPr>
        <p:txBody>
          <a:bodyPr wrap="square" lIns="91440" tIns="45720" rIns="91440" bIns="45720" rtlCol="0" anchor="t">
            <a:spAutoFit/>
          </a:bodyPr>
          <a:lstStyle/>
          <a:p>
            <a:pPr algn="ctr"/>
            <a:r>
              <a:rPr lang="en-GB" sz="600" b="1" i="1">
                <a:latin typeface="Century Gothic"/>
              </a:rPr>
              <a:t>Young, Gifted and Black by Jamia Wilson</a:t>
            </a:r>
            <a:endParaRPr lang="en-GB">
              <a:ea typeface="Calibri"/>
              <a:cs typeface="Calibri"/>
            </a:endParaRPr>
          </a:p>
        </p:txBody>
      </p:sp>
      <p:sp>
        <p:nvSpPr>
          <p:cNvPr id="7" name="TextBox 6">
            <a:extLst>
              <a:ext uri="{FF2B5EF4-FFF2-40B4-BE49-F238E27FC236}">
                <a16:creationId xmlns:a16="http://schemas.microsoft.com/office/drawing/2014/main" id="{20E0D769-7978-262F-113E-F05076E43718}"/>
              </a:ext>
            </a:extLst>
          </p:cNvPr>
          <p:cNvSpPr txBox="1"/>
          <p:nvPr/>
        </p:nvSpPr>
        <p:spPr>
          <a:xfrm>
            <a:off x="4540116" y="8232267"/>
            <a:ext cx="1046832" cy="369332"/>
          </a:xfrm>
          <a:prstGeom prst="rect">
            <a:avLst/>
          </a:prstGeom>
          <a:noFill/>
        </p:spPr>
        <p:txBody>
          <a:bodyPr wrap="square" lIns="91440" tIns="45720" rIns="91440" bIns="45720" rtlCol="0" anchor="t">
            <a:spAutoFit/>
          </a:bodyPr>
          <a:lstStyle/>
          <a:p>
            <a:r>
              <a:rPr lang="en-GB" sz="600" b="1" i="1">
                <a:latin typeface="Century Gothic"/>
              </a:rPr>
              <a:t>The Boy at the Back of the Class by Onjali Q Rauf</a:t>
            </a:r>
            <a:endParaRPr lang="en-GB">
              <a:ea typeface="Calibri" panose="020F0502020204030204"/>
              <a:cs typeface="Calibri" panose="020F0502020204030204"/>
            </a:endParaRPr>
          </a:p>
        </p:txBody>
      </p:sp>
      <p:cxnSp>
        <p:nvCxnSpPr>
          <p:cNvPr id="10" name="Straight Connector 9">
            <a:extLst>
              <a:ext uri="{FF2B5EF4-FFF2-40B4-BE49-F238E27FC236}">
                <a16:creationId xmlns:a16="http://schemas.microsoft.com/office/drawing/2014/main" id="{D488FF30-A9AB-BF81-F2F5-8B4ADC59B7AF}"/>
              </a:ext>
            </a:extLst>
          </p:cNvPr>
          <p:cNvCxnSpPr>
            <a:cxnSpLocks/>
          </p:cNvCxnSpPr>
          <p:nvPr/>
        </p:nvCxnSpPr>
        <p:spPr>
          <a:xfrm flipH="1" flipV="1">
            <a:off x="4798076" y="7986469"/>
            <a:ext cx="65890" cy="22677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47410547-5CBF-72F7-85F7-C2384ACB704D}"/>
              </a:ext>
            </a:extLst>
          </p:cNvPr>
          <p:cNvSpPr txBox="1"/>
          <p:nvPr/>
        </p:nvSpPr>
        <p:spPr>
          <a:xfrm>
            <a:off x="5741935" y="6504375"/>
            <a:ext cx="419104"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700">
                <a:latin typeface="Century Gothic"/>
              </a:rPr>
              <a:t>YEAR</a:t>
            </a:r>
          </a:p>
          <a:p>
            <a:pPr algn="ctr"/>
            <a:r>
              <a:rPr lang="en-GB">
                <a:latin typeface="Century Gothic"/>
                <a:ea typeface="Calibri"/>
                <a:cs typeface="Calibri"/>
              </a:rPr>
              <a:t>6</a:t>
            </a:r>
          </a:p>
        </p:txBody>
      </p:sp>
      <p:cxnSp>
        <p:nvCxnSpPr>
          <p:cNvPr id="11" name="Straight Connector 10">
            <a:extLst>
              <a:ext uri="{FF2B5EF4-FFF2-40B4-BE49-F238E27FC236}">
                <a16:creationId xmlns:a16="http://schemas.microsoft.com/office/drawing/2014/main" id="{6E6C52CA-C990-3A25-CB83-6E7870284CA7}"/>
              </a:ext>
            </a:extLst>
          </p:cNvPr>
          <p:cNvCxnSpPr>
            <a:cxnSpLocks/>
          </p:cNvCxnSpPr>
          <p:nvPr/>
        </p:nvCxnSpPr>
        <p:spPr>
          <a:xfrm flipH="1">
            <a:off x="5997692" y="7165093"/>
            <a:ext cx="335960" cy="180025"/>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331E93B2-B3D1-F02F-3340-4AFB50DB6F34}"/>
              </a:ext>
            </a:extLst>
          </p:cNvPr>
          <p:cNvSpPr txBox="1"/>
          <p:nvPr/>
        </p:nvSpPr>
        <p:spPr>
          <a:xfrm>
            <a:off x="5930766" y="7863967"/>
            <a:ext cx="824582" cy="1846659"/>
          </a:xfrm>
          <a:prstGeom prst="rect">
            <a:avLst/>
          </a:prstGeom>
          <a:noFill/>
        </p:spPr>
        <p:txBody>
          <a:bodyPr wrap="square" lIns="91440" tIns="45720" rIns="91440" bIns="45720" rtlCol="0" anchor="t">
            <a:spAutoFit/>
          </a:bodyPr>
          <a:lstStyle/>
          <a:p>
            <a:pPr algn="ctr"/>
            <a:r>
              <a:rPr lang="en-GB" sz="600" b="1" i="1">
                <a:latin typeface="Century Gothic"/>
              </a:rPr>
              <a:t>What will I learn?</a:t>
            </a:r>
            <a:endParaRPr lang="en-GB">
              <a:latin typeface="Calibri" panose="020F0502020204030204"/>
              <a:ea typeface="Calibri" panose="020F0502020204030204"/>
              <a:cs typeface="Calibri" panose="020F0502020204030204"/>
            </a:endParaRPr>
          </a:p>
          <a:p>
            <a:pPr algn="ctr"/>
            <a:r>
              <a:rPr lang="en-GB" sz="600">
                <a:ea typeface="+mn-lt"/>
                <a:cs typeface="+mn-lt"/>
              </a:rPr>
              <a:t>Pupils will learn to write clear, structured newspaper reports by transforming dramatic events from </a:t>
            </a:r>
            <a:r>
              <a:rPr lang="en-GB" sz="600" i="1">
                <a:ea typeface="+mn-lt"/>
                <a:cs typeface="+mn-lt"/>
              </a:rPr>
              <a:t>Wind in the Willows</a:t>
            </a:r>
            <a:r>
              <a:rPr lang="en-GB" sz="600">
                <a:ea typeface="+mn-lt"/>
                <a:cs typeface="+mn-lt"/>
              </a:rPr>
              <a:t> into factual accounts, building on their earlier work with organising information in formal letters and sequencing events in diary entries to strengthen their non‑fiction writing for later KS2..</a:t>
            </a:r>
            <a:endParaRPr lang="en-GB">
              <a:ea typeface="Calibri"/>
              <a:cs typeface="Calibri"/>
            </a:endParaRPr>
          </a:p>
        </p:txBody>
      </p:sp>
      <p:sp>
        <p:nvSpPr>
          <p:cNvPr id="13" name="TextBox 12">
            <a:extLst>
              <a:ext uri="{FF2B5EF4-FFF2-40B4-BE49-F238E27FC236}">
                <a16:creationId xmlns:a16="http://schemas.microsoft.com/office/drawing/2014/main" id="{3B263D15-D53E-778C-638A-58DD3BDD9080}"/>
              </a:ext>
            </a:extLst>
          </p:cNvPr>
          <p:cNvSpPr txBox="1"/>
          <p:nvPr/>
        </p:nvSpPr>
        <p:spPr>
          <a:xfrm>
            <a:off x="6254082" y="6929188"/>
            <a:ext cx="64402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600" b="1">
                <a:ea typeface="Calibri"/>
                <a:cs typeface="Calibri"/>
              </a:rPr>
              <a:t>The Wind in the Willows by Kenneth </a:t>
            </a:r>
            <a:endParaRPr lang="en-GB">
              <a:ea typeface="Calibri"/>
              <a:cs typeface="Calibri"/>
            </a:endParaRPr>
          </a:p>
          <a:p>
            <a:r>
              <a:rPr lang="en-GB" sz="600" b="1">
                <a:ea typeface="Calibri"/>
                <a:cs typeface="Calibri"/>
              </a:rPr>
              <a:t>Grahame</a:t>
            </a:r>
            <a:endParaRPr lang="en-GB">
              <a:ea typeface="Calibri"/>
              <a:cs typeface="Calibri"/>
            </a:endParaRPr>
          </a:p>
        </p:txBody>
      </p:sp>
      <p:sp>
        <p:nvSpPr>
          <p:cNvPr id="22" name="TextBox 21">
            <a:extLst>
              <a:ext uri="{FF2B5EF4-FFF2-40B4-BE49-F238E27FC236}">
                <a16:creationId xmlns:a16="http://schemas.microsoft.com/office/drawing/2014/main" id="{95A88EF9-C481-1F31-C4B4-675A5195B06D}"/>
              </a:ext>
            </a:extLst>
          </p:cNvPr>
          <p:cNvSpPr txBox="1"/>
          <p:nvPr/>
        </p:nvSpPr>
        <p:spPr>
          <a:xfrm>
            <a:off x="6013765" y="4419470"/>
            <a:ext cx="885342" cy="2031325"/>
          </a:xfrm>
          <a:prstGeom prst="rect">
            <a:avLst/>
          </a:prstGeom>
          <a:noFill/>
        </p:spPr>
        <p:txBody>
          <a:bodyPr wrap="square" lIns="91440" tIns="45720" rIns="91440" bIns="45720" rtlCol="0" anchor="t">
            <a:spAutoFit/>
          </a:bodyPr>
          <a:lstStyle/>
          <a:p>
            <a:pPr algn="ctr"/>
            <a:r>
              <a:rPr lang="en-GB" sz="600" b="1">
                <a:ea typeface="+mn-lt"/>
                <a:cs typeface="+mn-lt"/>
              </a:rPr>
              <a:t>What will I learn?</a:t>
            </a:r>
            <a:endParaRPr lang="en-GB" sz="600">
              <a:latin typeface="Calibri"/>
              <a:ea typeface="+mn-lt"/>
              <a:cs typeface="+mn-lt"/>
            </a:endParaRPr>
          </a:p>
          <a:p>
            <a:pPr algn="ctr"/>
            <a:r>
              <a:rPr lang="en-GB" sz="600">
                <a:ea typeface="+mn-lt"/>
                <a:cs typeface="+mn-lt"/>
              </a:rPr>
              <a:t>Pupils </a:t>
            </a:r>
            <a:r>
              <a:rPr lang="en-GB" sz="600">
                <a:latin typeface="Calibri"/>
                <a:ea typeface="+mn-lt"/>
                <a:cs typeface="+mn-lt"/>
              </a:rPr>
              <a:t>will </a:t>
            </a:r>
            <a:r>
              <a:rPr lang="en-GB" sz="600">
                <a:highlight>
                  <a:srgbClr val="FFFFFF"/>
                </a:highlight>
                <a:latin typeface="Calibri"/>
                <a:ea typeface="+mn-lt"/>
                <a:cs typeface="+mn-lt"/>
              </a:rPr>
              <a:t>learn how writers use personal voice to convey thoughts, feelings, and moral lessons. Studying extracts from Dickensian literature will help pupils recognise how language, characterisation, and social themes have changed over time. The unit strengthens pupils’ ability to write reflectively and purposefully, using first‑person narration to communicate a clear moral message</a:t>
            </a:r>
            <a:r>
              <a:rPr lang="en-GB" sz="600" b="1">
                <a:highlight>
                  <a:srgbClr val="FFFFFF"/>
                </a:highlight>
                <a:latin typeface="Calibri"/>
                <a:ea typeface="+mn-lt"/>
                <a:cs typeface="+mn-lt"/>
              </a:rPr>
              <a:t>.</a:t>
            </a:r>
            <a:endParaRPr lang="en-GB" sz="600">
              <a:highlight>
                <a:srgbClr val="FFFFFF"/>
              </a:highlight>
              <a:latin typeface="Calibri"/>
              <a:ea typeface="Calibri"/>
              <a:cs typeface="Calibri"/>
            </a:endParaRPr>
          </a:p>
        </p:txBody>
      </p:sp>
      <p:cxnSp>
        <p:nvCxnSpPr>
          <p:cNvPr id="23" name="Straight Connector 22">
            <a:extLst>
              <a:ext uri="{FF2B5EF4-FFF2-40B4-BE49-F238E27FC236}">
                <a16:creationId xmlns:a16="http://schemas.microsoft.com/office/drawing/2014/main" id="{54D5477F-1107-FB86-7AF5-1CC08ADF2955}"/>
              </a:ext>
            </a:extLst>
          </p:cNvPr>
          <p:cNvCxnSpPr>
            <a:cxnSpLocks/>
          </p:cNvCxnSpPr>
          <p:nvPr/>
        </p:nvCxnSpPr>
        <p:spPr>
          <a:xfrm flipH="1" flipV="1">
            <a:off x="5830149" y="4550395"/>
            <a:ext cx="298732" cy="27092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FEE6E69-4925-9267-5611-EEBDB612040E}"/>
              </a:ext>
            </a:extLst>
          </p:cNvPr>
          <p:cNvCxnSpPr>
            <a:cxnSpLocks/>
          </p:cNvCxnSpPr>
          <p:nvPr/>
        </p:nvCxnSpPr>
        <p:spPr>
          <a:xfrm flipH="1">
            <a:off x="5892611" y="4212567"/>
            <a:ext cx="121887" cy="17792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9CB3C0D1-7626-B3E4-53BE-D3DF697DC3CC}"/>
              </a:ext>
            </a:extLst>
          </p:cNvPr>
          <p:cNvSpPr txBox="1"/>
          <p:nvPr/>
        </p:nvSpPr>
        <p:spPr>
          <a:xfrm>
            <a:off x="5824197" y="3918278"/>
            <a:ext cx="940037" cy="276999"/>
          </a:xfrm>
          <a:prstGeom prst="rect">
            <a:avLst/>
          </a:prstGeom>
          <a:noFill/>
        </p:spPr>
        <p:txBody>
          <a:bodyPr wrap="square" lIns="91440" tIns="45720" rIns="91440" bIns="45720" rtlCol="0" anchor="t">
            <a:spAutoFit/>
          </a:bodyPr>
          <a:lstStyle/>
          <a:p>
            <a:pPr algn="ctr"/>
            <a:r>
              <a:rPr lang="en-GB" sz="600" b="1">
                <a:latin typeface="Century Gothic"/>
              </a:rPr>
              <a:t>Oliver Twist by Charles Dickens</a:t>
            </a:r>
          </a:p>
        </p:txBody>
      </p:sp>
    </p:spTree>
    <p:extLst>
      <p:ext uri="{BB962C8B-B14F-4D97-AF65-F5344CB8AC3E}">
        <p14:creationId xmlns:p14="http://schemas.microsoft.com/office/powerpoint/2010/main" val="282375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992EA0756309243BC9408ECF9EFF0B9" ma:contentTypeVersion="16" ma:contentTypeDescription="Create a new document." ma:contentTypeScope="" ma:versionID="cb0974c9bc3b51963ec1640a41b11bb0">
  <xsd:schema xmlns:xsd="http://www.w3.org/2001/XMLSchema" xmlns:xs="http://www.w3.org/2001/XMLSchema" xmlns:p="http://schemas.microsoft.com/office/2006/metadata/properties" xmlns:ns2="1072e3ff-7b59-4d97-b619-9610df773154" xmlns:ns3="ec3c7f4a-9d17-4a1b-a104-6a3b395655c1" targetNamespace="http://schemas.microsoft.com/office/2006/metadata/properties" ma:root="true" ma:fieldsID="d2083e22fcbc7ce70cbd63540a2adf3f" ns2:_="" ns3:_="">
    <xsd:import namespace="1072e3ff-7b59-4d97-b619-9610df773154"/>
    <xsd:import namespace="ec3c7f4a-9d17-4a1b-a104-6a3b395655c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ObjectDetectorVersions" minOccurs="0"/>
                <xsd:element ref="ns3:MediaServiceDateTaken"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72e3ff-7b59-4d97-b619-9610df77315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1427b12d-5202-4da7-9ec4-4f7d49aedd33}" ma:internalName="TaxCatchAll" ma:showField="CatchAllData" ma:web="1072e3ff-7b59-4d97-b619-9610df77315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c3c7f4a-9d17-4a1b-a104-6a3b395655c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4a324f7d-4130-4e3b-92bc-b3d938f1e27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072e3ff-7b59-4d97-b619-9610df773154" xsi:nil="true"/>
    <lcf76f155ced4ddcb4097134ff3c332f xmlns="ec3c7f4a-9d17-4a1b-a104-6a3b395655c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3D417E3-C611-4EDE-972A-F4D4A30A67D6}">
  <ds:schemaRefs>
    <ds:schemaRef ds:uri="1072e3ff-7b59-4d97-b619-9610df773154"/>
    <ds:schemaRef ds:uri="ec3c7f4a-9d17-4a1b-a104-6a3b395655c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DC87164-5B77-49D9-A392-015F6A16B217}">
  <ds:schemaRefs>
    <ds:schemaRef ds:uri="http://schemas.microsoft.com/sharepoint/v3/contenttype/forms"/>
  </ds:schemaRefs>
</ds:datastoreItem>
</file>

<file path=customXml/itemProps3.xml><?xml version="1.0" encoding="utf-8"?>
<ds:datastoreItem xmlns:ds="http://schemas.openxmlformats.org/officeDocument/2006/customXml" ds:itemID="{56CCEFAF-CC75-48AE-9A6F-A18B299A80C3}">
  <ds:schemaRefs>
    <ds:schemaRef ds:uri="1072e3ff-7b59-4d97-b619-9610df773154"/>
    <ds:schemaRef ds:uri="ec3c7f4a-9d17-4a1b-a104-6a3b395655c1"/>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A4 Paper (210x297 mm)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Wadebridge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Burrell, Grace</dc:creator>
  <cp:revision>98</cp:revision>
  <cp:lastPrinted>2021-07-07T15:11:16Z</cp:lastPrinted>
  <dcterms:created xsi:type="dcterms:W3CDTF">2019-10-28T16:02:33Z</dcterms:created>
  <dcterms:modified xsi:type="dcterms:W3CDTF">2026-02-27T10:06:10Z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0x0101008992EA0756309243BC9408ECF9EFF0B9</vt:lpwstr>
  </property>
  <property fmtid="{D5CDD505-2E9C-101B-9397-08002B2CF9AE}" pid="3" name="MediaServiceImageTags">
    <vt:lpwstr/>
  </property>
</Properties>
</file>