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1" r:id="rId5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934BC9"/>
    <a:srgbClr val="FF66CC"/>
    <a:srgbClr val="ED7D31"/>
    <a:srgbClr val="92D050"/>
    <a:srgbClr val="FEDEFC"/>
    <a:srgbClr val="FDCBFB"/>
    <a:srgbClr val="EAE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7" autoAdjust="0"/>
    <p:restoredTop sz="94660"/>
  </p:normalViewPr>
  <p:slideViewPr>
    <p:cSldViewPr snapToGrid="0">
      <p:cViewPr>
        <p:scale>
          <a:sx n="80" d="100"/>
          <a:sy n="80" d="100"/>
        </p:scale>
        <p:origin x="1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Gooding" userId="083a26bb-dd87-401d-8069-0671663f7be6" providerId="ADAL" clId="{63A9259E-99D3-41DC-B775-F4668EBA4D77}"/>
    <pc:docChg chg="undo custSel addSld delSld modSld">
      <pc:chgData name="H Gooding" userId="083a26bb-dd87-401d-8069-0671663f7be6" providerId="ADAL" clId="{63A9259E-99D3-41DC-B775-F4668EBA4D77}" dt="2026-02-26T14:26:31.710" v="254" actId="1076"/>
      <pc:docMkLst>
        <pc:docMk/>
      </pc:docMkLst>
      <pc:sldChg chg="del">
        <pc:chgData name="H Gooding" userId="083a26bb-dd87-401d-8069-0671663f7be6" providerId="ADAL" clId="{63A9259E-99D3-41DC-B775-F4668EBA4D77}" dt="2026-02-26T14:05:34.072" v="6" actId="47"/>
        <pc:sldMkLst>
          <pc:docMk/>
          <pc:sldMk cId="0" sldId="256"/>
        </pc:sldMkLst>
      </pc:sldChg>
      <pc:sldChg chg="del">
        <pc:chgData name="H Gooding" userId="083a26bb-dd87-401d-8069-0671663f7be6" providerId="ADAL" clId="{63A9259E-99D3-41DC-B775-F4668EBA4D77}" dt="2026-02-26T14:05:28.870" v="2" actId="47"/>
        <pc:sldMkLst>
          <pc:docMk/>
          <pc:sldMk cId="533795967" sldId="257"/>
        </pc:sldMkLst>
      </pc:sldChg>
      <pc:sldChg chg="del">
        <pc:chgData name="H Gooding" userId="083a26bb-dd87-401d-8069-0671663f7be6" providerId="ADAL" clId="{63A9259E-99D3-41DC-B775-F4668EBA4D77}" dt="2026-02-26T14:05:44.899" v="17" actId="47"/>
        <pc:sldMkLst>
          <pc:docMk/>
          <pc:sldMk cId="4021544718" sldId="259"/>
        </pc:sldMkLst>
      </pc:sldChg>
      <pc:sldChg chg="del">
        <pc:chgData name="H Gooding" userId="083a26bb-dd87-401d-8069-0671663f7be6" providerId="ADAL" clId="{63A9259E-99D3-41DC-B775-F4668EBA4D77}" dt="2026-02-26T14:05:38.920" v="10" actId="47"/>
        <pc:sldMkLst>
          <pc:docMk/>
          <pc:sldMk cId="0" sldId="260"/>
        </pc:sldMkLst>
      </pc:sldChg>
      <pc:sldChg chg="addSp delSp modSp mod">
        <pc:chgData name="H Gooding" userId="083a26bb-dd87-401d-8069-0671663f7be6" providerId="ADAL" clId="{63A9259E-99D3-41DC-B775-F4668EBA4D77}" dt="2026-02-26T14:26:31.710" v="254" actId="1076"/>
        <pc:sldMkLst>
          <pc:docMk/>
          <pc:sldMk cId="0" sldId="261"/>
        </pc:sldMkLst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42" creationId="{6CF881C3-73C4-46D5-871A-BCDD33B3ACC5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46" creationId="{50E7BA78-14E8-4F78-A332-A40282EE6B54}"/>
          </ac:spMkLst>
        </pc:spChg>
        <pc:spChg chg="mod">
          <ac:chgData name="H Gooding" userId="083a26bb-dd87-401d-8069-0671663f7be6" providerId="ADAL" clId="{63A9259E-99D3-41DC-B775-F4668EBA4D77}" dt="2026-02-26T14:26:08.448" v="252" actId="1076"/>
          <ac:spMkLst>
            <pc:docMk/>
            <pc:sldMk cId="0" sldId="261"/>
            <ac:spMk id="114" creationId="{158AAA35-ABE9-4F25-B884-DC654315AEB6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17" creationId="{C737485F-66BA-494C-86A8-6255F3BCE707}"/>
          </ac:spMkLst>
        </pc:spChg>
        <pc:spChg chg="mod">
          <ac:chgData name="H Gooding" userId="083a26bb-dd87-401d-8069-0671663f7be6" providerId="ADAL" clId="{63A9259E-99D3-41DC-B775-F4668EBA4D77}" dt="2026-02-26T14:09:51.745" v="108" actId="207"/>
          <ac:spMkLst>
            <pc:docMk/>
            <pc:sldMk cId="0" sldId="261"/>
            <ac:spMk id="218" creationId="{D14D8DE7-E2AA-4A4F-8BB3-DDD680342710}"/>
          </ac:spMkLst>
        </pc:spChg>
        <pc:spChg chg="mod">
          <ac:chgData name="H Gooding" userId="083a26bb-dd87-401d-8069-0671663f7be6" providerId="ADAL" clId="{63A9259E-99D3-41DC-B775-F4668EBA4D77}" dt="2026-02-26T14:10:17.860" v="112" actId="1076"/>
          <ac:spMkLst>
            <pc:docMk/>
            <pc:sldMk cId="0" sldId="261"/>
            <ac:spMk id="219" creationId="{4334BA4B-706E-4805-907A-F502E2965B63}"/>
          </ac:spMkLst>
        </pc:spChg>
        <pc:spChg chg="mod">
          <ac:chgData name="H Gooding" userId="083a26bb-dd87-401d-8069-0671663f7be6" providerId="ADAL" clId="{63A9259E-99D3-41DC-B775-F4668EBA4D77}" dt="2026-02-26T14:22:15.341" v="192" actId="1076"/>
          <ac:spMkLst>
            <pc:docMk/>
            <pc:sldMk cId="0" sldId="261"/>
            <ac:spMk id="220" creationId="{DB57BC95-2BDF-4FD3-B557-25447E1178C4}"/>
          </ac:spMkLst>
        </pc:spChg>
        <pc:spChg chg="mod">
          <ac:chgData name="H Gooding" userId="083a26bb-dd87-401d-8069-0671663f7be6" providerId="ADAL" clId="{63A9259E-99D3-41DC-B775-F4668EBA4D77}" dt="2026-02-26T14:22:19.576" v="193" actId="1076"/>
          <ac:spMkLst>
            <pc:docMk/>
            <pc:sldMk cId="0" sldId="261"/>
            <ac:spMk id="221" creationId="{C186E522-E931-4A53-8F65-8C52F1E20DCC}"/>
          </ac:spMkLst>
        </pc:spChg>
        <pc:spChg chg="add mod">
          <ac:chgData name="H Gooding" userId="083a26bb-dd87-401d-8069-0671663f7be6" providerId="ADAL" clId="{63A9259E-99D3-41DC-B775-F4668EBA4D77}" dt="2026-02-26T14:10:11.312" v="111" actId="207"/>
          <ac:spMkLst>
            <pc:docMk/>
            <pc:sldMk cId="0" sldId="261"/>
            <ac:spMk id="270" creationId="{9D8CC22C-C085-4234-87B5-100E0651B807}"/>
          </ac:spMkLst>
        </pc:spChg>
        <pc:spChg chg="add mod">
          <ac:chgData name="H Gooding" userId="083a26bb-dd87-401d-8069-0671663f7be6" providerId="ADAL" clId="{63A9259E-99D3-41DC-B775-F4668EBA4D77}" dt="2026-02-26T14:10:25.989" v="114" actId="1076"/>
          <ac:spMkLst>
            <pc:docMk/>
            <pc:sldMk cId="0" sldId="261"/>
            <ac:spMk id="271" creationId="{A2BE75E6-F1DE-4B77-937C-ACA8C4C58C60}"/>
          </ac:spMkLst>
        </pc:spChg>
        <pc:spChg chg="add mod">
          <ac:chgData name="H Gooding" userId="083a26bb-dd87-401d-8069-0671663f7be6" providerId="ADAL" clId="{63A9259E-99D3-41DC-B775-F4668EBA4D77}" dt="2026-02-26T14:21:32.101" v="184" actId="1076"/>
          <ac:spMkLst>
            <pc:docMk/>
            <pc:sldMk cId="0" sldId="261"/>
            <ac:spMk id="273" creationId="{AB47C51D-AEE9-4F4E-AE8D-DD1084AFCA0B}"/>
          </ac:spMkLst>
        </pc:spChg>
        <pc:spChg chg="add mod">
          <ac:chgData name="H Gooding" userId="083a26bb-dd87-401d-8069-0671663f7be6" providerId="ADAL" clId="{63A9259E-99D3-41DC-B775-F4668EBA4D77}" dt="2026-02-26T14:22:31.118" v="198" actId="20577"/>
          <ac:spMkLst>
            <pc:docMk/>
            <pc:sldMk cId="0" sldId="261"/>
            <ac:spMk id="274" creationId="{17F1BE0F-49B9-4B76-9244-FAEC84BA40F9}"/>
          </ac:spMkLst>
        </pc:spChg>
        <pc:spChg chg="add mod">
          <ac:chgData name="H Gooding" userId="083a26bb-dd87-401d-8069-0671663f7be6" providerId="ADAL" clId="{63A9259E-99D3-41DC-B775-F4668EBA4D77}" dt="2026-02-26T14:23:09.427" v="208" actId="20577"/>
          <ac:spMkLst>
            <pc:docMk/>
            <pc:sldMk cId="0" sldId="261"/>
            <ac:spMk id="275" creationId="{5D1631FA-0AAF-48FF-AFE2-F9E703AC8F76}"/>
          </ac:spMkLst>
        </pc:spChg>
        <pc:spChg chg="add mod">
          <ac:chgData name="H Gooding" userId="083a26bb-dd87-401d-8069-0671663f7be6" providerId="ADAL" clId="{63A9259E-99D3-41DC-B775-F4668EBA4D77}" dt="2026-02-26T14:24:15.575" v="221" actId="1076"/>
          <ac:spMkLst>
            <pc:docMk/>
            <pc:sldMk cId="0" sldId="261"/>
            <ac:spMk id="276" creationId="{8862EE3F-FE29-4001-895A-43CA583C2E6C}"/>
          </ac:spMkLst>
        </pc:spChg>
        <pc:spChg chg="add mod">
          <ac:chgData name="H Gooding" userId="083a26bb-dd87-401d-8069-0671663f7be6" providerId="ADAL" clId="{63A9259E-99D3-41DC-B775-F4668EBA4D77}" dt="2026-02-26T14:24:46.636" v="235" actId="404"/>
          <ac:spMkLst>
            <pc:docMk/>
            <pc:sldMk cId="0" sldId="261"/>
            <ac:spMk id="277" creationId="{839CBB21-9DEF-49CD-9E68-6F26DBB1AA25}"/>
          </ac:spMkLst>
        </pc:spChg>
        <pc:spChg chg="add mod">
          <ac:chgData name="H Gooding" userId="083a26bb-dd87-401d-8069-0671663f7be6" providerId="ADAL" clId="{63A9259E-99D3-41DC-B775-F4668EBA4D77}" dt="2026-02-26T14:25:00.056" v="241" actId="20577"/>
          <ac:spMkLst>
            <pc:docMk/>
            <pc:sldMk cId="0" sldId="261"/>
            <ac:spMk id="278" creationId="{50AF5595-AC67-4F3F-9BED-7BC7E4DEF662}"/>
          </ac:spMkLst>
        </pc:spChg>
        <pc:spChg chg="add mod">
          <ac:chgData name="H Gooding" userId="083a26bb-dd87-401d-8069-0671663f7be6" providerId="ADAL" clId="{63A9259E-99D3-41DC-B775-F4668EBA4D77}" dt="2026-02-26T14:25:37.095" v="246" actId="1076"/>
          <ac:spMkLst>
            <pc:docMk/>
            <pc:sldMk cId="0" sldId="261"/>
            <ac:spMk id="279" creationId="{3B0D224A-4F0D-4CE9-9C44-37C13E978238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467" creationId="{28BA0F6E-1533-46E7-AD26-64EF81AEEA91}"/>
          </ac:spMkLst>
        </pc:spChg>
        <pc:spChg chg="del">
          <ac:chgData name="H Gooding" userId="083a26bb-dd87-401d-8069-0671663f7be6" providerId="ADAL" clId="{63A9259E-99D3-41DC-B775-F4668EBA4D77}" dt="2026-02-26T14:23:43.245" v="211" actId="478"/>
          <ac:spMkLst>
            <pc:docMk/>
            <pc:sldMk cId="0" sldId="261"/>
            <ac:spMk id="2116" creationId="{E9EF583C-BD4B-4B90-B73E-B8BFF46D2F81}"/>
          </ac:spMkLst>
        </pc:spChg>
        <pc:spChg chg="del mod">
          <ac:chgData name="H Gooding" userId="083a26bb-dd87-401d-8069-0671663f7be6" providerId="ADAL" clId="{63A9259E-99D3-41DC-B775-F4668EBA4D77}" dt="2026-02-26T14:23:40.896" v="210" actId="478"/>
          <ac:spMkLst>
            <pc:docMk/>
            <pc:sldMk cId="0" sldId="261"/>
            <ac:spMk id="2117" creationId="{9E3C16AD-2FD2-4D0E-9456-07B000F2D4F2}"/>
          </ac:spMkLst>
        </pc:spChg>
        <pc:spChg chg="del">
          <ac:chgData name="H Gooding" userId="083a26bb-dd87-401d-8069-0671663f7be6" providerId="ADAL" clId="{63A9259E-99D3-41DC-B775-F4668EBA4D77}" dt="2026-02-26T14:22:12.021" v="189" actId="478"/>
          <ac:spMkLst>
            <pc:docMk/>
            <pc:sldMk cId="0" sldId="261"/>
            <ac:spMk id="2118" creationId="{96185192-33B3-4B79-8F87-FF4D456C0C3C}"/>
          </ac:spMkLst>
        </pc:spChg>
        <pc:spChg chg="del mod">
          <ac:chgData name="H Gooding" userId="083a26bb-dd87-401d-8069-0671663f7be6" providerId="ADAL" clId="{63A9259E-99D3-41DC-B775-F4668EBA4D77}" dt="2026-02-26T14:22:12.096" v="191"/>
          <ac:spMkLst>
            <pc:docMk/>
            <pc:sldMk cId="0" sldId="261"/>
            <ac:spMk id="2119" creationId="{A0F2F343-B03E-4AD0-A53A-89147ED4782A}"/>
          </ac:spMkLst>
        </pc:spChg>
        <pc:spChg chg="mod">
          <ac:chgData name="H Gooding" userId="083a26bb-dd87-401d-8069-0671663f7be6" providerId="ADAL" clId="{63A9259E-99D3-41DC-B775-F4668EBA4D77}" dt="2026-02-26T14:26:31.710" v="254" actId="1076"/>
          <ac:spMkLst>
            <pc:docMk/>
            <pc:sldMk cId="0" sldId="261"/>
            <ac:spMk id="2120" creationId="{DAF2A705-A03D-4E77-AA0A-E5B5A26AB976}"/>
          </ac:spMkLst>
        </pc:spChg>
        <pc:spChg chg="del">
          <ac:chgData name="H Gooding" userId="083a26bb-dd87-401d-8069-0671663f7be6" providerId="ADAL" clId="{63A9259E-99D3-41DC-B775-F4668EBA4D77}" dt="2026-02-26T14:22:50.633" v="201" actId="478"/>
          <ac:spMkLst>
            <pc:docMk/>
            <pc:sldMk cId="0" sldId="261"/>
            <ac:spMk id="2123" creationId="{E2BEA1AE-57EA-4B02-B205-0875D46CED50}"/>
          </ac:spMkLst>
        </pc:spChg>
        <pc:spChg chg="del mod">
          <ac:chgData name="H Gooding" userId="083a26bb-dd87-401d-8069-0671663f7be6" providerId="ADAL" clId="{63A9259E-99D3-41DC-B775-F4668EBA4D77}" dt="2026-02-26T14:22:52.241" v="202" actId="478"/>
          <ac:spMkLst>
            <pc:docMk/>
            <pc:sldMk cId="0" sldId="261"/>
            <ac:spMk id="2124" creationId="{70DA7AB8-EF3A-48B4-BC96-040EA3A043B6}"/>
          </ac:spMkLst>
        </pc:spChg>
        <pc:spChg chg="mod">
          <ac:chgData name="H Gooding" userId="083a26bb-dd87-401d-8069-0671663f7be6" providerId="ADAL" clId="{63A9259E-99D3-41DC-B775-F4668EBA4D77}" dt="2026-02-26T14:25:53.521" v="248" actId="1076"/>
          <ac:spMkLst>
            <pc:docMk/>
            <pc:sldMk cId="0" sldId="261"/>
            <ac:spMk id="2134" creationId="{514BA340-7B25-4939-84F8-82E5D3FB5F57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188" creationId="{9FAA64F0-BF84-4C16-82AA-15A707C1036E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191" creationId="{DAF84783-277B-40F9-9E2A-74B09FFD4044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02" creationId="{88EAECE4-5ADF-4E73-A111-EE204DE48031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03" creationId="{E68AD250-D9C6-4136-B570-B159E7F8A685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04" creationId="{60D6B72F-E4CB-4C7E-B67B-946363CAD6F7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07" creationId="{7E1946AA-E5DA-41FF-A586-821A776EE66E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09" creationId="{A372C925-DAD2-466B-8593-E9661819305F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10" creationId="{81AE1FE2-6FB8-4B99-8D1A-CEE748C80E63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212" creationId="{2C67712D-3CF2-4EA4-8920-194EACEC52CC}"/>
          </ac:spMkLst>
        </pc:spChg>
        <pc:spChg chg="del mod">
          <ac:chgData name="H Gooding" userId="083a26bb-dd87-401d-8069-0671663f7be6" providerId="ADAL" clId="{63A9259E-99D3-41DC-B775-F4668EBA4D77}" dt="2026-02-26T14:24:22.699" v="224" actId="478"/>
          <ac:spMkLst>
            <pc:docMk/>
            <pc:sldMk cId="0" sldId="261"/>
            <ac:spMk id="2219" creationId="{6BC027FA-C7F0-41EF-A273-DC83A0E6F883}"/>
          </ac:spMkLst>
        </pc:spChg>
        <pc:spChg chg="del">
          <ac:chgData name="H Gooding" userId="083a26bb-dd87-401d-8069-0671663f7be6" providerId="ADAL" clId="{63A9259E-99D3-41DC-B775-F4668EBA4D77}" dt="2026-02-26T14:24:24.949" v="225" actId="478"/>
          <ac:spMkLst>
            <pc:docMk/>
            <pc:sldMk cId="0" sldId="261"/>
            <ac:spMk id="2220" creationId="{0B5DB29B-2FC7-4418-8F0F-F8205014F74D}"/>
          </ac:spMkLst>
        </pc:spChg>
        <pc:spChg chg="del">
          <ac:chgData name="H Gooding" userId="083a26bb-dd87-401d-8069-0671663f7be6" providerId="ADAL" clId="{63A9259E-99D3-41DC-B775-F4668EBA4D77}" dt="2026-02-26T14:26:00.139" v="251" actId="478"/>
          <ac:spMkLst>
            <pc:docMk/>
            <pc:sldMk cId="0" sldId="261"/>
            <ac:spMk id="2221" creationId="{21AA4465-E102-4017-B577-4B7B1C2C6061}"/>
          </ac:spMkLst>
        </pc:spChg>
        <pc:spChg chg="del">
          <ac:chgData name="H Gooding" userId="083a26bb-dd87-401d-8069-0671663f7be6" providerId="ADAL" clId="{63A9259E-99D3-41DC-B775-F4668EBA4D77}" dt="2026-02-26T14:25:58.332" v="250" actId="478"/>
          <ac:spMkLst>
            <pc:docMk/>
            <pc:sldMk cId="0" sldId="261"/>
            <ac:spMk id="2225" creationId="{EA248E3F-9EDB-4297-8535-7DD10EBC68A1}"/>
          </ac:spMkLst>
        </pc:spChg>
        <pc:spChg chg="del mod">
          <ac:chgData name="H Gooding" userId="083a26bb-dd87-401d-8069-0671663f7be6" providerId="ADAL" clId="{63A9259E-99D3-41DC-B775-F4668EBA4D77}" dt="2026-02-26T14:24:19.423" v="222" actId="478"/>
          <ac:spMkLst>
            <pc:docMk/>
            <pc:sldMk cId="0" sldId="261"/>
            <ac:spMk id="2231" creationId="{1D6EA0DE-EFFF-4C4E-9EA2-184E515325D1}"/>
          </ac:spMkLst>
        </pc:spChg>
        <pc:spChg chg="del">
          <ac:chgData name="H Gooding" userId="083a26bb-dd87-401d-8069-0671663f7be6" providerId="ADAL" clId="{63A9259E-99D3-41DC-B775-F4668EBA4D77}" dt="2026-02-26T14:24:20.903" v="223" actId="478"/>
          <ac:spMkLst>
            <pc:docMk/>
            <pc:sldMk cId="0" sldId="261"/>
            <ac:spMk id="2232" creationId="{D4B1198D-0AE7-4B92-93CA-7C838C8FDAED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305" creationId="{6EB3041C-0628-40B4-B98D-A08FA9525AC1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306" creationId="{A2343678-8FA7-4242-A9EC-97CBFCBAFCA3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307" creationId="{05BDB31B-146B-4AC7-9078-03069A7C8568}"/>
          </ac:spMkLst>
        </pc:spChg>
        <pc:spChg chg="del">
          <ac:chgData name="H Gooding" userId="083a26bb-dd87-401d-8069-0671663f7be6" providerId="ADAL" clId="{63A9259E-99D3-41DC-B775-F4668EBA4D77}" dt="2026-02-26T14:09:01.294" v="100" actId="478"/>
          <ac:spMkLst>
            <pc:docMk/>
            <pc:sldMk cId="0" sldId="261"/>
            <ac:spMk id="2320" creationId="{BA673B71-0F51-4051-8701-BEAEC3A9B857}"/>
          </ac:spMkLst>
        </pc:spChg>
        <pc:spChg chg="del mod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321" creationId="{EF320DD9-2BD6-4B8A-9FCF-67AE2F6A77DE}"/>
          </ac:spMkLst>
        </pc:spChg>
        <pc:spChg chg="del">
          <ac:chgData name="H Gooding" userId="083a26bb-dd87-401d-8069-0671663f7be6" providerId="ADAL" clId="{63A9259E-99D3-41DC-B775-F4668EBA4D77}" dt="2026-02-26T14:09:04.709" v="101" actId="478"/>
          <ac:spMkLst>
            <pc:docMk/>
            <pc:sldMk cId="0" sldId="261"/>
            <ac:spMk id="2322" creationId="{635C0196-65EA-4CFB-80F3-1933AF732E25}"/>
          </ac:spMkLst>
        </pc:spChg>
        <pc:spChg chg="mod">
          <ac:chgData name="H Gooding" userId="083a26bb-dd87-401d-8069-0671663f7be6" providerId="ADAL" clId="{63A9259E-99D3-41DC-B775-F4668EBA4D77}" dt="2026-02-26T14:22:46.018" v="199" actId="1076"/>
          <ac:spMkLst>
            <pc:docMk/>
            <pc:sldMk cId="0" sldId="261"/>
            <ac:spMk id="2355" creationId="{72A3A074-02C1-4B75-9F9C-DE3F2FBB211C}"/>
          </ac:spMkLst>
        </pc:spChg>
        <pc:spChg chg="mod">
          <ac:chgData name="H Gooding" userId="083a26bb-dd87-401d-8069-0671663f7be6" providerId="ADAL" clId="{63A9259E-99D3-41DC-B775-F4668EBA4D77}" dt="2026-02-26T14:26:27.145" v="253" actId="1076"/>
          <ac:spMkLst>
            <pc:docMk/>
            <pc:sldMk cId="0" sldId="261"/>
            <ac:spMk id="2513" creationId="{4EE7F0E5-98B0-47DA-A382-BF25B95B71F7}"/>
          </ac:spMkLst>
        </pc:spChg>
        <pc:spChg chg="mod">
          <ac:chgData name="H Gooding" userId="083a26bb-dd87-401d-8069-0671663f7be6" providerId="ADAL" clId="{63A9259E-99D3-41DC-B775-F4668EBA4D77}" dt="2026-02-26T14:25:51" v="247" actId="1076"/>
          <ac:spMkLst>
            <pc:docMk/>
            <pc:sldMk cId="0" sldId="261"/>
            <ac:spMk id="2555" creationId="{B6B2ADFB-4D31-4EC9-8DA6-F400E013613E}"/>
          </ac:spMkLst>
        </pc:spChg>
        <pc:picChg chg="del">
          <ac:chgData name="H Gooding" userId="083a26bb-dd87-401d-8069-0671663f7be6" providerId="ADAL" clId="{63A9259E-99D3-41DC-B775-F4668EBA4D77}" dt="2026-02-26T14:07:55.119" v="59" actId="478"/>
          <ac:picMkLst>
            <pc:docMk/>
            <pc:sldMk cId="0" sldId="261"/>
            <ac:picMk id="269" creationId="{00000000-0000-0000-0000-000000000000}"/>
          </ac:picMkLst>
        </pc:pic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299" creationId="{1A6E202C-5D36-4D1E-9D9F-323A3FF1B75F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374" creationId="{DC0F1C0B-1169-4E24-AE59-D0121A983938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380" creationId="{D87C3D8E-0DBF-4B74-B0AF-DFE6E05C8C89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388" creationId="{DA5A686D-A171-4E48-86C6-6EA2719788A2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394" creationId="{58B2A70D-799D-402D-A484-2A33CDECAAD2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397" creationId="{ACE3F4A3-12D4-436E-8191-4AECC3CF8256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461" creationId="{CEEA50FC-38D0-4B1E-9EB7-C7B7F6E8AD68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462" creationId="{03CE13F4-01E0-4748-9D81-1AEE041973B3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463" creationId="{53A89542-8613-4CEE-BC8F-EFDD4B08EC1A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464" creationId="{B4BB705A-36A2-4B08-A1F3-ACC529B57CB2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480" creationId="{DD0EFCB7-5B82-454A-BFCF-90EB421F75CC}"/>
          </ac:cxnSpMkLst>
        </pc:cxnChg>
        <pc:cxnChg chg="del">
          <ac:chgData name="H Gooding" userId="083a26bb-dd87-401d-8069-0671663f7be6" providerId="ADAL" clId="{63A9259E-99D3-41DC-B775-F4668EBA4D77}" dt="2026-02-26T14:09:04.709" v="101" actId="478"/>
          <ac:cxnSpMkLst>
            <pc:docMk/>
            <pc:sldMk cId="0" sldId="261"/>
            <ac:cxnSpMk id="482" creationId="{DEB97B59-C32B-4FD3-9BCF-0F05F1092414}"/>
          </ac:cxnSpMkLst>
        </pc:cxnChg>
      </pc:sldChg>
      <pc:sldChg chg="del">
        <pc:chgData name="H Gooding" userId="083a26bb-dd87-401d-8069-0671663f7be6" providerId="ADAL" clId="{63A9259E-99D3-41DC-B775-F4668EBA4D77}" dt="2026-02-26T14:05:27.870" v="1" actId="47"/>
        <pc:sldMkLst>
          <pc:docMk/>
          <pc:sldMk cId="1474489035" sldId="262"/>
        </pc:sldMkLst>
      </pc:sldChg>
      <pc:sldChg chg="add del">
        <pc:chgData name="H Gooding" userId="083a26bb-dd87-401d-8069-0671663f7be6" providerId="ADAL" clId="{63A9259E-99D3-41DC-B775-F4668EBA4D77}" dt="2026-02-26T14:24:03.137" v="216" actId="47"/>
        <pc:sldMkLst>
          <pc:docMk/>
          <pc:sldMk cId="2391083529" sldId="262"/>
        </pc:sldMkLst>
      </pc:sldChg>
      <pc:sldChg chg="del">
        <pc:chgData name="H Gooding" userId="083a26bb-dd87-401d-8069-0671663f7be6" providerId="ADAL" clId="{63A9259E-99D3-41DC-B775-F4668EBA4D77}" dt="2026-02-26T14:05:30.026" v="3" actId="47"/>
        <pc:sldMkLst>
          <pc:docMk/>
          <pc:sldMk cId="403332826" sldId="263"/>
        </pc:sldMkLst>
      </pc:sldChg>
      <pc:sldChg chg="add del">
        <pc:chgData name="H Gooding" userId="083a26bb-dd87-401d-8069-0671663f7be6" providerId="ADAL" clId="{63A9259E-99D3-41DC-B775-F4668EBA4D77}" dt="2026-02-26T14:24:03.999" v="217" actId="47"/>
        <pc:sldMkLst>
          <pc:docMk/>
          <pc:sldMk cId="1127467953" sldId="263"/>
        </pc:sldMkLst>
      </pc:sldChg>
      <pc:sldChg chg="del">
        <pc:chgData name="H Gooding" userId="083a26bb-dd87-401d-8069-0671663f7be6" providerId="ADAL" clId="{63A9259E-99D3-41DC-B775-F4668EBA4D77}" dt="2026-02-26T14:05:31.969" v="4" actId="47"/>
        <pc:sldMkLst>
          <pc:docMk/>
          <pc:sldMk cId="4074070852" sldId="264"/>
        </pc:sldMkLst>
      </pc:sldChg>
      <pc:sldChg chg="del">
        <pc:chgData name="H Gooding" userId="083a26bb-dd87-401d-8069-0671663f7be6" providerId="ADAL" clId="{63A9259E-99D3-41DC-B775-F4668EBA4D77}" dt="2026-02-26T14:05:33.037" v="5" actId="47"/>
        <pc:sldMkLst>
          <pc:docMk/>
          <pc:sldMk cId="3324953289" sldId="265"/>
        </pc:sldMkLst>
      </pc:sldChg>
      <pc:sldChg chg="del">
        <pc:chgData name="H Gooding" userId="083a26bb-dd87-401d-8069-0671663f7be6" providerId="ADAL" clId="{63A9259E-99D3-41DC-B775-F4668EBA4D77}" dt="2026-02-26T14:05:36.748" v="8" actId="47"/>
        <pc:sldMkLst>
          <pc:docMk/>
          <pc:sldMk cId="20947682" sldId="266"/>
        </pc:sldMkLst>
      </pc:sldChg>
      <pc:sldChg chg="del">
        <pc:chgData name="H Gooding" userId="083a26bb-dd87-401d-8069-0671663f7be6" providerId="ADAL" clId="{63A9259E-99D3-41DC-B775-F4668EBA4D77}" dt="2026-02-26T14:05:37.831" v="9" actId="47"/>
        <pc:sldMkLst>
          <pc:docMk/>
          <pc:sldMk cId="3421312" sldId="267"/>
        </pc:sldMkLst>
      </pc:sldChg>
      <pc:sldChg chg="del">
        <pc:chgData name="H Gooding" userId="083a26bb-dd87-401d-8069-0671663f7be6" providerId="ADAL" clId="{63A9259E-99D3-41DC-B775-F4668EBA4D77}" dt="2026-02-26T14:05:43.283" v="14" actId="47"/>
        <pc:sldMkLst>
          <pc:docMk/>
          <pc:sldMk cId="1074321042" sldId="268"/>
        </pc:sldMkLst>
      </pc:sldChg>
      <pc:sldChg chg="del">
        <pc:chgData name="H Gooding" userId="083a26bb-dd87-401d-8069-0671663f7be6" providerId="ADAL" clId="{63A9259E-99D3-41DC-B775-F4668EBA4D77}" dt="2026-02-26T14:05:35.545" v="7" actId="47"/>
        <pc:sldMkLst>
          <pc:docMk/>
          <pc:sldMk cId="0" sldId="269"/>
        </pc:sldMkLst>
      </pc:sldChg>
      <pc:sldChg chg="del">
        <pc:chgData name="H Gooding" userId="083a26bb-dd87-401d-8069-0671663f7be6" providerId="ADAL" clId="{63A9259E-99D3-41DC-B775-F4668EBA4D77}" dt="2026-02-26T14:05:41.685" v="11" actId="47"/>
        <pc:sldMkLst>
          <pc:docMk/>
          <pc:sldMk cId="3957948007" sldId="271"/>
        </pc:sldMkLst>
      </pc:sldChg>
      <pc:sldChg chg="del">
        <pc:chgData name="H Gooding" userId="083a26bb-dd87-401d-8069-0671663f7be6" providerId="ADAL" clId="{63A9259E-99D3-41DC-B775-F4668EBA4D77}" dt="2026-02-26T14:05:42.241" v="12" actId="47"/>
        <pc:sldMkLst>
          <pc:docMk/>
          <pc:sldMk cId="3562888595" sldId="272"/>
        </pc:sldMkLst>
      </pc:sldChg>
      <pc:sldChg chg="del">
        <pc:chgData name="H Gooding" userId="083a26bb-dd87-401d-8069-0671663f7be6" providerId="ADAL" clId="{63A9259E-99D3-41DC-B775-F4668EBA4D77}" dt="2026-02-26T14:05:27.086" v="0" actId="47"/>
        <pc:sldMkLst>
          <pc:docMk/>
          <pc:sldMk cId="2540371841" sldId="273"/>
        </pc:sldMkLst>
      </pc:sldChg>
      <pc:sldChg chg="del">
        <pc:chgData name="H Gooding" userId="083a26bb-dd87-401d-8069-0671663f7be6" providerId="ADAL" clId="{63A9259E-99D3-41DC-B775-F4668EBA4D77}" dt="2026-02-26T14:05:43.877" v="15" actId="47"/>
        <pc:sldMkLst>
          <pc:docMk/>
          <pc:sldMk cId="1918426122" sldId="274"/>
        </pc:sldMkLst>
      </pc:sldChg>
      <pc:sldChg chg="del">
        <pc:chgData name="H Gooding" userId="083a26bb-dd87-401d-8069-0671663f7be6" providerId="ADAL" clId="{63A9259E-99D3-41DC-B775-F4668EBA4D77}" dt="2026-02-26T14:05:42.738" v="13" actId="47"/>
        <pc:sldMkLst>
          <pc:docMk/>
          <pc:sldMk cId="0" sldId="275"/>
        </pc:sldMkLst>
      </pc:sldChg>
      <pc:sldChg chg="del">
        <pc:chgData name="H Gooding" userId="083a26bb-dd87-401d-8069-0671663f7be6" providerId="ADAL" clId="{63A9259E-99D3-41DC-B775-F4668EBA4D77}" dt="2026-02-26T14:05:51.334" v="30" actId="47"/>
        <pc:sldMkLst>
          <pc:docMk/>
          <pc:sldMk cId="3317095433" sldId="276"/>
        </pc:sldMkLst>
      </pc:sldChg>
      <pc:sldChg chg="del">
        <pc:chgData name="H Gooding" userId="083a26bb-dd87-401d-8069-0671663f7be6" providerId="ADAL" clId="{63A9259E-99D3-41DC-B775-F4668EBA4D77}" dt="2026-02-26T14:05:48.304" v="25" actId="47"/>
        <pc:sldMkLst>
          <pc:docMk/>
          <pc:sldMk cId="311909601" sldId="277"/>
        </pc:sldMkLst>
      </pc:sldChg>
      <pc:sldChg chg="del">
        <pc:chgData name="H Gooding" userId="083a26bb-dd87-401d-8069-0671663f7be6" providerId="ADAL" clId="{63A9259E-99D3-41DC-B775-F4668EBA4D77}" dt="2026-02-26T14:06:03.640" v="33" actId="47"/>
        <pc:sldMkLst>
          <pc:docMk/>
          <pc:sldMk cId="3073646104" sldId="278"/>
        </pc:sldMkLst>
      </pc:sldChg>
      <pc:sldChg chg="del">
        <pc:chgData name="H Gooding" userId="083a26bb-dd87-401d-8069-0671663f7be6" providerId="ADAL" clId="{63A9259E-99D3-41DC-B775-F4668EBA4D77}" dt="2026-02-26T14:05:59.005" v="31" actId="47"/>
        <pc:sldMkLst>
          <pc:docMk/>
          <pc:sldMk cId="1214209677" sldId="279"/>
        </pc:sldMkLst>
      </pc:sldChg>
      <pc:sldChg chg="del">
        <pc:chgData name="H Gooding" userId="083a26bb-dd87-401d-8069-0671663f7be6" providerId="ADAL" clId="{63A9259E-99D3-41DC-B775-F4668EBA4D77}" dt="2026-02-26T14:05:50.159" v="29" actId="47"/>
        <pc:sldMkLst>
          <pc:docMk/>
          <pc:sldMk cId="4261975470" sldId="281"/>
        </pc:sldMkLst>
      </pc:sldChg>
      <pc:sldChg chg="del">
        <pc:chgData name="H Gooding" userId="083a26bb-dd87-401d-8069-0671663f7be6" providerId="ADAL" clId="{63A9259E-99D3-41DC-B775-F4668EBA4D77}" dt="2026-02-26T14:05:49.637" v="28" actId="47"/>
        <pc:sldMkLst>
          <pc:docMk/>
          <pc:sldMk cId="3123581469" sldId="283"/>
        </pc:sldMkLst>
      </pc:sldChg>
      <pc:sldChg chg="del">
        <pc:chgData name="H Gooding" userId="083a26bb-dd87-401d-8069-0671663f7be6" providerId="ADAL" clId="{63A9259E-99D3-41DC-B775-F4668EBA4D77}" dt="2026-02-26T14:05:45.788" v="19" actId="47"/>
        <pc:sldMkLst>
          <pc:docMk/>
          <pc:sldMk cId="3814709783" sldId="284"/>
        </pc:sldMkLst>
      </pc:sldChg>
      <pc:sldChg chg="del">
        <pc:chgData name="H Gooding" userId="083a26bb-dd87-401d-8069-0671663f7be6" providerId="ADAL" clId="{63A9259E-99D3-41DC-B775-F4668EBA4D77}" dt="2026-02-26T14:05:46.616" v="21" actId="47"/>
        <pc:sldMkLst>
          <pc:docMk/>
          <pc:sldMk cId="28237501" sldId="285"/>
        </pc:sldMkLst>
      </pc:sldChg>
      <pc:sldChg chg="del">
        <pc:chgData name="H Gooding" userId="083a26bb-dd87-401d-8069-0671663f7be6" providerId="ADAL" clId="{63A9259E-99D3-41DC-B775-F4668EBA4D77}" dt="2026-02-26T14:05:47.077" v="22" actId="47"/>
        <pc:sldMkLst>
          <pc:docMk/>
          <pc:sldMk cId="2621888550" sldId="286"/>
        </pc:sldMkLst>
      </pc:sldChg>
      <pc:sldChg chg="del">
        <pc:chgData name="H Gooding" userId="083a26bb-dd87-401d-8069-0671663f7be6" providerId="ADAL" clId="{63A9259E-99D3-41DC-B775-F4668EBA4D77}" dt="2026-02-26T14:05:48.002" v="24" actId="47"/>
        <pc:sldMkLst>
          <pc:docMk/>
          <pc:sldMk cId="2830329623" sldId="287"/>
        </pc:sldMkLst>
      </pc:sldChg>
      <pc:sldChg chg="del">
        <pc:chgData name="H Gooding" userId="083a26bb-dd87-401d-8069-0671663f7be6" providerId="ADAL" clId="{63A9259E-99D3-41DC-B775-F4668EBA4D77}" dt="2026-02-26T14:05:44.490" v="16" actId="47"/>
        <pc:sldMkLst>
          <pc:docMk/>
          <pc:sldMk cId="383629468" sldId="288"/>
        </pc:sldMkLst>
      </pc:sldChg>
      <pc:sldChg chg="del">
        <pc:chgData name="H Gooding" userId="083a26bb-dd87-401d-8069-0671663f7be6" providerId="ADAL" clId="{63A9259E-99D3-41DC-B775-F4668EBA4D77}" dt="2026-02-26T14:05:45.312" v="18" actId="47"/>
        <pc:sldMkLst>
          <pc:docMk/>
          <pc:sldMk cId="26529" sldId="289"/>
        </pc:sldMkLst>
      </pc:sldChg>
      <pc:sldChg chg="del">
        <pc:chgData name="H Gooding" userId="083a26bb-dd87-401d-8069-0671663f7be6" providerId="ADAL" clId="{63A9259E-99D3-41DC-B775-F4668EBA4D77}" dt="2026-02-26T14:05:46.201" v="20" actId="47"/>
        <pc:sldMkLst>
          <pc:docMk/>
          <pc:sldMk cId="4100049187" sldId="290"/>
        </pc:sldMkLst>
      </pc:sldChg>
      <pc:sldChg chg="del">
        <pc:chgData name="H Gooding" userId="083a26bb-dd87-401d-8069-0671663f7be6" providerId="ADAL" clId="{63A9259E-99D3-41DC-B775-F4668EBA4D77}" dt="2026-02-26T14:06:00.672" v="32" actId="47"/>
        <pc:sldMkLst>
          <pc:docMk/>
          <pc:sldMk cId="1486917407" sldId="291"/>
        </pc:sldMkLst>
      </pc:sldChg>
      <pc:sldChg chg="del">
        <pc:chgData name="H Gooding" userId="083a26bb-dd87-401d-8069-0671663f7be6" providerId="ADAL" clId="{63A9259E-99D3-41DC-B775-F4668EBA4D77}" dt="2026-02-26T14:05:47.492" v="23" actId="47"/>
        <pc:sldMkLst>
          <pc:docMk/>
          <pc:sldMk cId="0" sldId="292"/>
        </pc:sldMkLst>
      </pc:sldChg>
      <pc:sldChg chg="del">
        <pc:chgData name="H Gooding" userId="083a26bb-dd87-401d-8069-0671663f7be6" providerId="ADAL" clId="{63A9259E-99D3-41DC-B775-F4668EBA4D77}" dt="2026-02-26T14:05:48.749" v="26" actId="47"/>
        <pc:sldMkLst>
          <pc:docMk/>
          <pc:sldMk cId="2250733279" sldId="293"/>
        </pc:sldMkLst>
      </pc:sldChg>
      <pc:sldChg chg="del">
        <pc:chgData name="H Gooding" userId="083a26bb-dd87-401d-8069-0671663f7be6" providerId="ADAL" clId="{63A9259E-99D3-41DC-B775-F4668EBA4D77}" dt="2026-02-26T14:05:49.194" v="27" actId="47"/>
        <pc:sldMkLst>
          <pc:docMk/>
          <pc:sldMk cId="187040854" sldId="294"/>
        </pc:sldMkLst>
      </pc:sldChg>
    </pc:docChg>
  </pc:docChgLst>
  <pc:docChgLst>
    <pc:chgData name="H Gooding" userId="083a26bb-dd87-401d-8069-0671663f7be6" providerId="ADAL" clId="{11957150-41B6-4EA7-8602-DF8BE0904D65}"/>
    <pc:docChg chg="undo custSel modSld">
      <pc:chgData name="H Gooding" userId="083a26bb-dd87-401d-8069-0671663f7be6" providerId="ADAL" clId="{11957150-41B6-4EA7-8602-DF8BE0904D65}" dt="2026-02-26T15:52:03.334" v="1116" actId="1076"/>
      <pc:docMkLst>
        <pc:docMk/>
      </pc:docMkLst>
      <pc:sldChg chg="addSp delSp modSp mod">
        <pc:chgData name="H Gooding" userId="083a26bb-dd87-401d-8069-0671663f7be6" providerId="ADAL" clId="{11957150-41B6-4EA7-8602-DF8BE0904D65}" dt="2026-02-26T15:52:03.334" v="1116" actId="1076"/>
        <pc:sldMkLst>
          <pc:docMk/>
          <pc:sldMk cId="0" sldId="261"/>
        </pc:sldMkLst>
        <pc:spChg chg="del mod">
          <ac:chgData name="H Gooding" userId="083a26bb-dd87-401d-8069-0671663f7be6" providerId="ADAL" clId="{11957150-41B6-4EA7-8602-DF8BE0904D65}" dt="2026-02-26T14:44:08.317" v="101" actId="478"/>
          <ac:spMkLst>
            <pc:docMk/>
            <pc:sldMk cId="0" sldId="261"/>
            <ac:spMk id="143" creationId="{A755F79A-F3A5-45E3-A18E-E36DAA9B88AB}"/>
          </ac:spMkLst>
        </pc:spChg>
        <pc:spChg chg="add mod">
          <ac:chgData name="H Gooding" userId="083a26bb-dd87-401d-8069-0671663f7be6" providerId="ADAL" clId="{11957150-41B6-4EA7-8602-DF8BE0904D65}" dt="2026-02-26T15:41:36.061" v="739" actId="20577"/>
          <ac:spMkLst>
            <pc:docMk/>
            <pc:sldMk cId="0" sldId="261"/>
            <ac:spMk id="189" creationId="{312F663C-A448-4A65-BBAA-958DB62579F2}"/>
          </ac:spMkLst>
        </pc:spChg>
        <pc:spChg chg="add mod">
          <ac:chgData name="H Gooding" userId="083a26bb-dd87-401d-8069-0671663f7be6" providerId="ADAL" clId="{11957150-41B6-4EA7-8602-DF8BE0904D65}" dt="2026-02-26T15:39:43.168" v="707" actId="14100"/>
          <ac:spMkLst>
            <pc:docMk/>
            <pc:sldMk cId="0" sldId="261"/>
            <ac:spMk id="190" creationId="{D0317A9C-016C-4D1D-AD91-FCBB0F8DA2D6}"/>
          </ac:spMkLst>
        </pc:spChg>
        <pc:spChg chg="add del mod">
          <ac:chgData name="H Gooding" userId="083a26bb-dd87-401d-8069-0671663f7be6" providerId="ADAL" clId="{11957150-41B6-4EA7-8602-DF8BE0904D65}" dt="2026-02-26T15:43:57.398" v="825" actId="478"/>
          <ac:spMkLst>
            <pc:docMk/>
            <pc:sldMk cId="0" sldId="261"/>
            <ac:spMk id="191" creationId="{127F7335-CBFE-45B4-AC3C-A99C55270E41}"/>
          </ac:spMkLst>
        </pc:spChg>
        <pc:spChg chg="add mod">
          <ac:chgData name="H Gooding" userId="083a26bb-dd87-401d-8069-0671663f7be6" providerId="ADAL" clId="{11957150-41B6-4EA7-8602-DF8BE0904D65}" dt="2026-02-26T15:44:10.389" v="828" actId="1076"/>
          <ac:spMkLst>
            <pc:docMk/>
            <pc:sldMk cId="0" sldId="261"/>
            <ac:spMk id="192" creationId="{3849A0B7-1692-477D-87F1-57AF41636002}"/>
          </ac:spMkLst>
        </pc:spChg>
        <pc:spChg chg="add mod">
          <ac:chgData name="H Gooding" userId="083a26bb-dd87-401d-8069-0671663f7be6" providerId="ADAL" clId="{11957150-41B6-4EA7-8602-DF8BE0904D65}" dt="2026-02-26T15:41:54.661" v="776" actId="20577"/>
          <ac:spMkLst>
            <pc:docMk/>
            <pc:sldMk cId="0" sldId="261"/>
            <ac:spMk id="193" creationId="{E26C1047-508E-4312-B008-76F26C2BC71C}"/>
          </ac:spMkLst>
        </pc:spChg>
        <pc:spChg chg="add mod">
          <ac:chgData name="H Gooding" userId="083a26bb-dd87-401d-8069-0671663f7be6" providerId="ADAL" clId="{11957150-41B6-4EA7-8602-DF8BE0904D65}" dt="2026-02-26T15:42:06.917" v="799" actId="1076"/>
          <ac:spMkLst>
            <pc:docMk/>
            <pc:sldMk cId="0" sldId="261"/>
            <ac:spMk id="194" creationId="{809EB1A4-C9EC-4B33-B386-7EAB921D1FAA}"/>
          </ac:spMkLst>
        </pc:spChg>
        <pc:spChg chg="add mod">
          <ac:chgData name="H Gooding" userId="083a26bb-dd87-401d-8069-0671663f7be6" providerId="ADAL" clId="{11957150-41B6-4EA7-8602-DF8BE0904D65}" dt="2026-02-26T15:43:02.272" v="815" actId="1076"/>
          <ac:spMkLst>
            <pc:docMk/>
            <pc:sldMk cId="0" sldId="261"/>
            <ac:spMk id="195" creationId="{40E11FDF-F37B-4F64-B3D5-99E97D4EC41D}"/>
          </ac:spMkLst>
        </pc:spChg>
        <pc:spChg chg="add mod">
          <ac:chgData name="H Gooding" userId="083a26bb-dd87-401d-8069-0671663f7be6" providerId="ADAL" clId="{11957150-41B6-4EA7-8602-DF8BE0904D65}" dt="2026-02-26T15:44:52.048" v="852" actId="1076"/>
          <ac:spMkLst>
            <pc:docMk/>
            <pc:sldMk cId="0" sldId="261"/>
            <ac:spMk id="196" creationId="{79879AEC-C47B-47F3-ACF5-BCA462AC141E}"/>
          </ac:spMkLst>
        </pc:spChg>
        <pc:spChg chg="add mod">
          <ac:chgData name="H Gooding" userId="083a26bb-dd87-401d-8069-0671663f7be6" providerId="ADAL" clId="{11957150-41B6-4EA7-8602-DF8BE0904D65}" dt="2026-02-26T15:46:09.547" v="890" actId="1076"/>
          <ac:spMkLst>
            <pc:docMk/>
            <pc:sldMk cId="0" sldId="261"/>
            <ac:spMk id="206" creationId="{EDE4348B-52E2-442D-8B7D-668726BAD8E8}"/>
          </ac:spMkLst>
        </pc:spChg>
        <pc:spChg chg="add mod">
          <ac:chgData name="H Gooding" userId="083a26bb-dd87-401d-8069-0671663f7be6" providerId="ADAL" clId="{11957150-41B6-4EA7-8602-DF8BE0904D65}" dt="2026-02-26T15:47:55.143" v="942" actId="1076"/>
          <ac:spMkLst>
            <pc:docMk/>
            <pc:sldMk cId="0" sldId="261"/>
            <ac:spMk id="208" creationId="{91C96A84-CA60-4FEF-87B3-F77480BCD95E}"/>
          </ac:spMkLst>
        </pc:spChg>
        <pc:spChg chg="add mod">
          <ac:chgData name="H Gooding" userId="083a26bb-dd87-401d-8069-0671663f7be6" providerId="ADAL" clId="{11957150-41B6-4EA7-8602-DF8BE0904D65}" dt="2026-02-26T15:48:15.204" v="944" actId="1076"/>
          <ac:spMkLst>
            <pc:docMk/>
            <pc:sldMk cId="0" sldId="261"/>
            <ac:spMk id="210" creationId="{2262DA23-56B0-4B10-BEE5-F55EF474FA61}"/>
          </ac:spMkLst>
        </pc:spChg>
        <pc:spChg chg="add mod">
          <ac:chgData name="H Gooding" userId="083a26bb-dd87-401d-8069-0671663f7be6" providerId="ADAL" clId="{11957150-41B6-4EA7-8602-DF8BE0904D65}" dt="2026-02-26T15:47:47.874" v="941" actId="1076"/>
          <ac:spMkLst>
            <pc:docMk/>
            <pc:sldMk cId="0" sldId="261"/>
            <ac:spMk id="212" creationId="{88796600-00F6-429B-9A0F-29C7A1293901}"/>
          </ac:spMkLst>
        </pc:spChg>
        <pc:spChg chg="mod">
          <ac:chgData name="H Gooding" userId="083a26bb-dd87-401d-8069-0671663f7be6" providerId="ADAL" clId="{11957150-41B6-4EA7-8602-DF8BE0904D65}" dt="2026-02-26T14:37:24.980" v="56" actId="14100"/>
          <ac:spMkLst>
            <pc:docMk/>
            <pc:sldMk cId="0" sldId="261"/>
            <ac:spMk id="215" creationId="{B922B49D-03C0-4CD9-AA50-3CF90A3BB778}"/>
          </ac:spMkLst>
        </pc:spChg>
        <pc:spChg chg="add mod">
          <ac:chgData name="H Gooding" userId="083a26bb-dd87-401d-8069-0671663f7be6" providerId="ADAL" clId="{11957150-41B6-4EA7-8602-DF8BE0904D65}" dt="2026-02-26T15:48:34.404" v="967" actId="1076"/>
          <ac:spMkLst>
            <pc:docMk/>
            <pc:sldMk cId="0" sldId="261"/>
            <ac:spMk id="217" creationId="{0A0E1E40-103A-48A3-8DD5-6BF3F9D12B84}"/>
          </ac:spMkLst>
        </pc:spChg>
        <pc:spChg chg="mod ord">
          <ac:chgData name="H Gooding" userId="083a26bb-dd87-401d-8069-0671663f7be6" providerId="ADAL" clId="{11957150-41B6-4EA7-8602-DF8BE0904D65}" dt="2026-02-26T14:40:49.466" v="73" actId="1076"/>
          <ac:spMkLst>
            <pc:docMk/>
            <pc:sldMk cId="0" sldId="261"/>
            <ac:spMk id="218" creationId="{D14D8DE7-E2AA-4A4F-8BB3-DDD680342710}"/>
          </ac:spMkLst>
        </pc:spChg>
        <pc:spChg chg="mod ord">
          <ac:chgData name="H Gooding" userId="083a26bb-dd87-401d-8069-0671663f7be6" providerId="ADAL" clId="{11957150-41B6-4EA7-8602-DF8BE0904D65}" dt="2026-02-26T14:41:08.685" v="76" actId="1076"/>
          <ac:spMkLst>
            <pc:docMk/>
            <pc:sldMk cId="0" sldId="261"/>
            <ac:spMk id="219" creationId="{4334BA4B-706E-4805-907A-F502E2965B63}"/>
          </ac:spMkLst>
        </pc:spChg>
        <pc:spChg chg="add mod">
          <ac:chgData name="H Gooding" userId="083a26bb-dd87-401d-8069-0671663f7be6" providerId="ADAL" clId="{11957150-41B6-4EA7-8602-DF8BE0904D65}" dt="2026-02-26T15:50:42.608" v="1023" actId="1076"/>
          <ac:spMkLst>
            <pc:docMk/>
            <pc:sldMk cId="0" sldId="261"/>
            <ac:spMk id="232" creationId="{6E6DCB76-D3E2-4ABC-9D72-E1BF60973680}"/>
          </ac:spMkLst>
        </pc:spChg>
        <pc:spChg chg="add mod">
          <ac:chgData name="H Gooding" userId="083a26bb-dd87-401d-8069-0671663f7be6" providerId="ADAL" clId="{11957150-41B6-4EA7-8602-DF8BE0904D65}" dt="2026-02-26T15:50:58.183" v="1040" actId="1076"/>
          <ac:spMkLst>
            <pc:docMk/>
            <pc:sldMk cId="0" sldId="261"/>
            <ac:spMk id="233" creationId="{12643EC1-05DC-40B7-8C95-89AC586DCF01}"/>
          </ac:spMkLst>
        </pc:spChg>
        <pc:spChg chg="add del mod">
          <ac:chgData name="H Gooding" userId="083a26bb-dd87-401d-8069-0671663f7be6" providerId="ADAL" clId="{11957150-41B6-4EA7-8602-DF8BE0904D65}" dt="2026-02-26T14:34:43.698" v="46" actId="478"/>
          <ac:spMkLst>
            <pc:docMk/>
            <pc:sldMk cId="0" sldId="261"/>
            <ac:spMk id="235" creationId="{F2729AF7-D19C-4D5B-AEB5-608630D4C09B}"/>
          </ac:spMkLst>
        </pc:spChg>
        <pc:spChg chg="add mod">
          <ac:chgData name="H Gooding" userId="083a26bb-dd87-401d-8069-0671663f7be6" providerId="ADAL" clId="{11957150-41B6-4EA7-8602-DF8BE0904D65}" dt="2026-02-26T14:37:21.058" v="55" actId="1076"/>
          <ac:spMkLst>
            <pc:docMk/>
            <pc:sldMk cId="0" sldId="261"/>
            <ac:spMk id="235" creationId="{F7BB17B4-4A5D-4D50-ACD4-EC2B8718E665}"/>
          </ac:spMkLst>
        </pc:spChg>
        <pc:spChg chg="add mod">
          <ac:chgData name="H Gooding" userId="083a26bb-dd87-401d-8069-0671663f7be6" providerId="ADAL" clId="{11957150-41B6-4EA7-8602-DF8BE0904D65}" dt="2026-02-26T15:51:39.653" v="1093" actId="14100"/>
          <ac:spMkLst>
            <pc:docMk/>
            <pc:sldMk cId="0" sldId="261"/>
            <ac:spMk id="236" creationId="{79B5AFF4-F860-4D21-B79D-A34718E1D1CF}"/>
          </ac:spMkLst>
        </pc:spChg>
        <pc:spChg chg="add mod">
          <ac:chgData name="H Gooding" userId="083a26bb-dd87-401d-8069-0671663f7be6" providerId="ADAL" clId="{11957150-41B6-4EA7-8602-DF8BE0904D65}" dt="2026-02-26T14:41:40.283" v="82" actId="14100"/>
          <ac:spMkLst>
            <pc:docMk/>
            <pc:sldMk cId="0" sldId="261"/>
            <ac:spMk id="237" creationId="{DCD460DE-A690-4926-BC1C-D1C81A399863}"/>
          </ac:spMkLst>
        </pc:spChg>
        <pc:spChg chg="add mod">
          <ac:chgData name="H Gooding" userId="083a26bb-dd87-401d-8069-0671663f7be6" providerId="ADAL" clId="{11957150-41B6-4EA7-8602-DF8BE0904D65}" dt="2026-02-26T14:33:22.417" v="41" actId="1076"/>
          <ac:spMkLst>
            <pc:docMk/>
            <pc:sldMk cId="0" sldId="261"/>
            <ac:spMk id="238" creationId="{B94496D0-5FC0-4AF8-A17F-940E0F29807A}"/>
          </ac:spMkLst>
        </pc:spChg>
        <pc:spChg chg="add mod">
          <ac:chgData name="H Gooding" userId="083a26bb-dd87-401d-8069-0671663f7be6" providerId="ADAL" clId="{11957150-41B6-4EA7-8602-DF8BE0904D65}" dt="2026-02-26T15:51:33.918" v="1092" actId="1076"/>
          <ac:spMkLst>
            <pc:docMk/>
            <pc:sldMk cId="0" sldId="261"/>
            <ac:spMk id="239" creationId="{F93ACB2D-4134-415D-AB43-47BAA85DC29D}"/>
          </ac:spMkLst>
        </pc:spChg>
        <pc:spChg chg="add mod">
          <ac:chgData name="H Gooding" userId="083a26bb-dd87-401d-8069-0671663f7be6" providerId="ADAL" clId="{11957150-41B6-4EA7-8602-DF8BE0904D65}" dt="2026-02-26T14:31:25.727" v="23" actId="1076"/>
          <ac:spMkLst>
            <pc:docMk/>
            <pc:sldMk cId="0" sldId="261"/>
            <ac:spMk id="240" creationId="{773778B3-1FF6-487F-81A4-E43DD4897986}"/>
          </ac:spMkLst>
        </pc:spChg>
        <pc:spChg chg="add mod">
          <ac:chgData name="H Gooding" userId="083a26bb-dd87-401d-8069-0671663f7be6" providerId="ADAL" clId="{11957150-41B6-4EA7-8602-DF8BE0904D65}" dt="2026-02-26T15:52:03.334" v="1116" actId="1076"/>
          <ac:spMkLst>
            <pc:docMk/>
            <pc:sldMk cId="0" sldId="261"/>
            <ac:spMk id="241" creationId="{A36F5AA7-41F1-4642-96EB-EC16AAF3FC52}"/>
          </ac:spMkLst>
        </pc:spChg>
        <pc:spChg chg="add mod">
          <ac:chgData name="H Gooding" userId="083a26bb-dd87-401d-8069-0671663f7be6" providerId="ADAL" clId="{11957150-41B6-4EA7-8602-DF8BE0904D65}" dt="2026-02-26T15:02:28.750" v="352" actId="1076"/>
          <ac:spMkLst>
            <pc:docMk/>
            <pc:sldMk cId="0" sldId="261"/>
            <ac:spMk id="243" creationId="{EA4A51F5-0D30-4E71-8790-5D9413982B57}"/>
          </ac:spMkLst>
        </pc:spChg>
        <pc:spChg chg="add mod">
          <ac:chgData name="H Gooding" userId="083a26bb-dd87-401d-8069-0671663f7be6" providerId="ADAL" clId="{11957150-41B6-4EA7-8602-DF8BE0904D65}" dt="2026-02-26T14:38:29.465" v="63" actId="14100"/>
          <ac:spMkLst>
            <pc:docMk/>
            <pc:sldMk cId="0" sldId="261"/>
            <ac:spMk id="244" creationId="{8090D3E0-B9DC-4080-A360-D45C5B456EB8}"/>
          </ac:spMkLst>
        </pc:spChg>
        <pc:spChg chg="add del mod">
          <ac:chgData name="H Gooding" userId="083a26bb-dd87-401d-8069-0671663f7be6" providerId="ADAL" clId="{11957150-41B6-4EA7-8602-DF8BE0904D65}" dt="2026-02-26T14:35:55.892" v="53" actId="478"/>
          <ac:spMkLst>
            <pc:docMk/>
            <pc:sldMk cId="0" sldId="261"/>
            <ac:spMk id="244" creationId="{C142657B-C59B-4EC1-9789-157793D4940A}"/>
          </ac:spMkLst>
        </pc:spChg>
        <pc:spChg chg="add mod">
          <ac:chgData name="H Gooding" userId="083a26bb-dd87-401d-8069-0671663f7be6" providerId="ADAL" clId="{11957150-41B6-4EA7-8602-DF8BE0904D65}" dt="2026-02-26T14:41:57.624" v="84" actId="1076"/>
          <ac:spMkLst>
            <pc:docMk/>
            <pc:sldMk cId="0" sldId="261"/>
            <ac:spMk id="245" creationId="{6F1C3812-2128-4E06-AD27-A39C48D52C04}"/>
          </ac:spMkLst>
        </pc:spChg>
        <pc:spChg chg="add del mod ord">
          <ac:chgData name="H Gooding" userId="083a26bb-dd87-401d-8069-0671663f7be6" providerId="ADAL" clId="{11957150-41B6-4EA7-8602-DF8BE0904D65}" dt="2026-02-26T14:45:46.070" v="111" actId="478"/>
          <ac:spMkLst>
            <pc:docMk/>
            <pc:sldMk cId="0" sldId="261"/>
            <ac:spMk id="248" creationId="{93A43DFC-C333-4349-803E-D7D030B60CF2}"/>
          </ac:spMkLst>
        </pc:spChg>
        <pc:spChg chg="add mod ord">
          <ac:chgData name="H Gooding" userId="083a26bb-dd87-401d-8069-0671663f7be6" providerId="ADAL" clId="{11957150-41B6-4EA7-8602-DF8BE0904D65}" dt="2026-02-26T14:46:23.925" v="118" actId="1076"/>
          <ac:spMkLst>
            <pc:docMk/>
            <pc:sldMk cId="0" sldId="261"/>
            <ac:spMk id="249" creationId="{CB66F408-E2BF-4864-A69D-A63DD8829207}"/>
          </ac:spMkLst>
        </pc:spChg>
        <pc:spChg chg="add mod ord">
          <ac:chgData name="H Gooding" userId="083a26bb-dd87-401d-8069-0671663f7be6" providerId="ADAL" clId="{11957150-41B6-4EA7-8602-DF8BE0904D65}" dt="2026-02-26T15:31:17.691" v="680" actId="1076"/>
          <ac:spMkLst>
            <pc:docMk/>
            <pc:sldMk cId="0" sldId="261"/>
            <ac:spMk id="250" creationId="{EBE01BF9-EED0-4DD3-8DA4-947EB6C7297F}"/>
          </ac:spMkLst>
        </pc:spChg>
        <pc:spChg chg="add mod">
          <ac:chgData name="H Gooding" userId="083a26bb-dd87-401d-8069-0671663f7be6" providerId="ADAL" clId="{11957150-41B6-4EA7-8602-DF8BE0904D65}" dt="2026-02-26T14:47:34.465" v="124" actId="1076"/>
          <ac:spMkLst>
            <pc:docMk/>
            <pc:sldMk cId="0" sldId="261"/>
            <ac:spMk id="251" creationId="{1A116D9F-BDC1-4F28-85AF-148A864D8749}"/>
          </ac:spMkLst>
        </pc:spChg>
        <pc:spChg chg="add mod">
          <ac:chgData name="H Gooding" userId="083a26bb-dd87-401d-8069-0671663f7be6" providerId="ADAL" clId="{11957150-41B6-4EA7-8602-DF8BE0904D65}" dt="2026-02-26T14:49:32.134" v="162" actId="207"/>
          <ac:spMkLst>
            <pc:docMk/>
            <pc:sldMk cId="0" sldId="261"/>
            <ac:spMk id="253" creationId="{D71A53BE-E278-4734-8998-686AA7DA2375}"/>
          </ac:spMkLst>
        </pc:spChg>
        <pc:spChg chg="add mod">
          <ac:chgData name="H Gooding" userId="083a26bb-dd87-401d-8069-0671663f7be6" providerId="ADAL" clId="{11957150-41B6-4EA7-8602-DF8BE0904D65}" dt="2026-02-26T14:49:42.202" v="163" actId="1076"/>
          <ac:spMkLst>
            <pc:docMk/>
            <pc:sldMk cId="0" sldId="261"/>
            <ac:spMk id="254" creationId="{1755623A-4A4B-4CDE-ABE9-0C4418539097}"/>
          </ac:spMkLst>
        </pc:spChg>
        <pc:spChg chg="add mod">
          <ac:chgData name="H Gooding" userId="083a26bb-dd87-401d-8069-0671663f7be6" providerId="ADAL" clId="{11957150-41B6-4EA7-8602-DF8BE0904D65}" dt="2026-02-26T14:49:05.162" v="160" actId="1076"/>
          <ac:spMkLst>
            <pc:docMk/>
            <pc:sldMk cId="0" sldId="261"/>
            <ac:spMk id="255" creationId="{9C111197-C502-45E1-BD07-8210141D513B}"/>
          </ac:spMkLst>
        </pc:spChg>
        <pc:spChg chg="mod ord">
          <ac:chgData name="H Gooding" userId="083a26bb-dd87-401d-8069-0671663f7be6" providerId="ADAL" clId="{11957150-41B6-4EA7-8602-DF8BE0904D65}" dt="2026-02-26T14:43:10.050" v="92" actId="1076"/>
          <ac:spMkLst>
            <pc:docMk/>
            <pc:sldMk cId="0" sldId="261"/>
            <ac:spMk id="270" creationId="{9D8CC22C-C085-4234-87B5-100E0651B807}"/>
          </ac:spMkLst>
        </pc:spChg>
        <pc:spChg chg="mod ord">
          <ac:chgData name="H Gooding" userId="083a26bb-dd87-401d-8069-0671663f7be6" providerId="ADAL" clId="{11957150-41B6-4EA7-8602-DF8BE0904D65}" dt="2026-02-26T14:45:30.884" v="108" actId="1076"/>
          <ac:spMkLst>
            <pc:docMk/>
            <pc:sldMk cId="0" sldId="261"/>
            <ac:spMk id="271" creationId="{A2BE75E6-F1DE-4B77-937C-ACA8C4C58C60}"/>
          </ac:spMkLst>
        </pc:spChg>
        <pc:spChg chg="mod">
          <ac:chgData name="H Gooding" userId="083a26bb-dd87-401d-8069-0671663f7be6" providerId="ADAL" clId="{11957150-41B6-4EA7-8602-DF8BE0904D65}" dt="2026-02-26T14:48:41.340" v="132" actId="1076"/>
          <ac:spMkLst>
            <pc:docMk/>
            <pc:sldMk cId="0" sldId="261"/>
            <ac:spMk id="273" creationId="{AB47C51D-AEE9-4F4E-AE8D-DD1084AFCA0B}"/>
          </ac:spMkLst>
        </pc:spChg>
        <pc:spChg chg="del">
          <ac:chgData name="H Gooding" userId="083a26bb-dd87-401d-8069-0671663f7be6" providerId="ADAL" clId="{11957150-41B6-4EA7-8602-DF8BE0904D65}" dt="2026-02-26T14:29:21.868" v="0" actId="478"/>
          <ac:spMkLst>
            <pc:docMk/>
            <pc:sldMk cId="0" sldId="261"/>
            <ac:spMk id="279" creationId="{3B0D224A-4F0D-4CE9-9C44-37C13E978238}"/>
          </ac:spMkLst>
        </pc:spChg>
        <pc:spChg chg="del">
          <ac:chgData name="H Gooding" userId="083a26bb-dd87-401d-8069-0671663f7be6" providerId="ADAL" clId="{11957150-41B6-4EA7-8602-DF8BE0904D65}" dt="2026-02-26T14:31:56.360" v="26" actId="478"/>
          <ac:spMkLst>
            <pc:docMk/>
            <pc:sldMk cId="0" sldId="261"/>
            <ac:spMk id="399" creationId="{6E293781-8AA7-4031-80DE-A35F61C41D9F}"/>
          </ac:spMkLst>
        </pc:spChg>
        <pc:spChg chg="mod">
          <ac:chgData name="H Gooding" userId="083a26bb-dd87-401d-8069-0671663f7be6" providerId="ADAL" clId="{11957150-41B6-4EA7-8602-DF8BE0904D65}" dt="2026-02-26T14:45:08.070" v="105" actId="1076"/>
          <ac:spMkLst>
            <pc:docMk/>
            <pc:sldMk cId="0" sldId="261"/>
            <ac:spMk id="406" creationId="{2D579A4B-9596-4285-9902-53FBB5E0C08A}"/>
          </ac:spMkLst>
        </pc:spChg>
        <pc:spChg chg="mod">
          <ac:chgData name="H Gooding" userId="083a26bb-dd87-401d-8069-0671663f7be6" providerId="ADAL" clId="{11957150-41B6-4EA7-8602-DF8BE0904D65}" dt="2026-02-26T15:22:23.150" v="569" actId="1076"/>
          <ac:spMkLst>
            <pc:docMk/>
            <pc:sldMk cId="0" sldId="261"/>
            <ac:spMk id="428" creationId="{C43858F7-3364-4E8A-99A9-C0E9269B995F}"/>
          </ac:spMkLst>
        </pc:spChg>
        <pc:spChg chg="mod">
          <ac:chgData name="H Gooding" userId="083a26bb-dd87-401d-8069-0671663f7be6" providerId="ADAL" clId="{11957150-41B6-4EA7-8602-DF8BE0904D65}" dt="2026-02-26T15:27:00.141" v="627" actId="1076"/>
          <ac:spMkLst>
            <pc:docMk/>
            <pc:sldMk cId="0" sldId="261"/>
            <ac:spMk id="451" creationId="{9227F689-22CD-439D-AB0F-9F2358698E81}"/>
          </ac:spMkLst>
        </pc:spChg>
        <pc:spChg chg="del mod">
          <ac:chgData name="H Gooding" userId="083a26bb-dd87-401d-8069-0671663f7be6" providerId="ADAL" clId="{11957150-41B6-4EA7-8602-DF8BE0904D65}" dt="2026-02-26T14:31:47.664" v="25" actId="478"/>
          <ac:spMkLst>
            <pc:docMk/>
            <pc:sldMk cId="0" sldId="261"/>
            <ac:spMk id="590" creationId="{376B636A-0689-470F-BBD3-11F69CC62DED}"/>
          </ac:spMkLst>
        </pc:spChg>
        <pc:spChg chg="del">
          <ac:chgData name="H Gooding" userId="083a26bb-dd87-401d-8069-0671663f7be6" providerId="ADAL" clId="{11957150-41B6-4EA7-8602-DF8BE0904D65}" dt="2026-02-26T14:31:59.120" v="27" actId="478"/>
          <ac:spMkLst>
            <pc:docMk/>
            <pc:sldMk cId="0" sldId="261"/>
            <ac:spMk id="617" creationId="{9A62301E-7555-48FD-B9EC-72E160863470}"/>
          </ac:spMkLst>
        </pc:spChg>
        <pc:spChg chg="mod">
          <ac:chgData name="H Gooding" userId="083a26bb-dd87-401d-8069-0671663f7be6" providerId="ADAL" clId="{11957150-41B6-4EA7-8602-DF8BE0904D65}" dt="2026-02-26T15:05:28.474" v="392" actId="1076"/>
          <ac:spMkLst>
            <pc:docMk/>
            <pc:sldMk cId="0" sldId="261"/>
            <ac:spMk id="658" creationId="{0325A65B-233E-4690-9C6C-886C80010CCB}"/>
          </ac:spMkLst>
        </pc:spChg>
        <pc:spChg chg="mod">
          <ac:chgData name="H Gooding" userId="083a26bb-dd87-401d-8069-0671663f7be6" providerId="ADAL" clId="{11957150-41B6-4EA7-8602-DF8BE0904D65}" dt="2026-02-26T14:45:37.564" v="110" actId="1076"/>
          <ac:spMkLst>
            <pc:docMk/>
            <pc:sldMk cId="0" sldId="261"/>
            <ac:spMk id="2120" creationId="{DAF2A705-A03D-4E77-AA0A-E5B5A26AB976}"/>
          </ac:spMkLst>
        </pc:spChg>
        <pc:spChg chg="del">
          <ac:chgData name="H Gooding" userId="083a26bb-dd87-401d-8069-0671663f7be6" providerId="ADAL" clId="{11957150-41B6-4EA7-8602-DF8BE0904D65}" dt="2026-02-26T15:02:16.293" v="349" actId="478"/>
          <ac:spMkLst>
            <pc:docMk/>
            <pc:sldMk cId="0" sldId="261"/>
            <ac:spMk id="2141" creationId="{0804EBF5-6173-4FA0-BC66-91C1E03F26A3}"/>
          </ac:spMkLst>
        </pc:spChg>
        <pc:spChg chg="del">
          <ac:chgData name="H Gooding" userId="083a26bb-dd87-401d-8069-0671663f7be6" providerId="ADAL" clId="{11957150-41B6-4EA7-8602-DF8BE0904D65}" dt="2026-02-26T15:02:07.590" v="342" actId="478"/>
          <ac:spMkLst>
            <pc:docMk/>
            <pc:sldMk cId="0" sldId="261"/>
            <ac:spMk id="2143" creationId="{03D3A672-C3C3-4BAA-A1AD-0C1630A646E8}"/>
          </ac:spMkLst>
        </pc:spChg>
        <pc:spChg chg="del">
          <ac:chgData name="H Gooding" userId="083a26bb-dd87-401d-8069-0671663f7be6" providerId="ADAL" clId="{11957150-41B6-4EA7-8602-DF8BE0904D65}" dt="2026-02-26T15:02:01.158" v="337" actId="478"/>
          <ac:spMkLst>
            <pc:docMk/>
            <pc:sldMk cId="0" sldId="261"/>
            <ac:spMk id="2144" creationId="{3A2CA834-1BDD-4A02-84C7-4E7986286940}"/>
          </ac:spMkLst>
        </pc:spChg>
        <pc:spChg chg="del">
          <ac:chgData name="H Gooding" userId="083a26bb-dd87-401d-8069-0671663f7be6" providerId="ADAL" clId="{11957150-41B6-4EA7-8602-DF8BE0904D65}" dt="2026-02-26T15:02:11.556" v="345" actId="478"/>
          <ac:spMkLst>
            <pc:docMk/>
            <pc:sldMk cId="0" sldId="261"/>
            <ac:spMk id="2146" creationId="{99C3E893-E49A-4B96-AC13-75975A10A688}"/>
          </ac:spMkLst>
        </pc:spChg>
        <pc:spChg chg="del">
          <ac:chgData name="H Gooding" userId="083a26bb-dd87-401d-8069-0671663f7be6" providerId="ADAL" clId="{11957150-41B6-4EA7-8602-DF8BE0904D65}" dt="2026-02-26T15:01:57.891" v="335" actId="478"/>
          <ac:spMkLst>
            <pc:docMk/>
            <pc:sldMk cId="0" sldId="261"/>
            <ac:spMk id="2147" creationId="{0B18479B-4B05-43F3-BE04-A1D27FF0D04C}"/>
          </ac:spMkLst>
        </pc:spChg>
        <pc:spChg chg="del">
          <ac:chgData name="H Gooding" userId="083a26bb-dd87-401d-8069-0671663f7be6" providerId="ADAL" clId="{11957150-41B6-4EA7-8602-DF8BE0904D65}" dt="2026-02-26T15:01:52.392" v="331" actId="478"/>
          <ac:spMkLst>
            <pc:docMk/>
            <pc:sldMk cId="0" sldId="261"/>
            <ac:spMk id="2150" creationId="{BDC1F03F-DC78-48D4-9C7C-0554EB298A36}"/>
          </ac:spMkLst>
        </pc:spChg>
        <pc:spChg chg="del">
          <ac:chgData name="H Gooding" userId="083a26bb-dd87-401d-8069-0671663f7be6" providerId="ADAL" clId="{11957150-41B6-4EA7-8602-DF8BE0904D65}" dt="2026-02-26T15:01:49.040" v="330" actId="478"/>
          <ac:spMkLst>
            <pc:docMk/>
            <pc:sldMk cId="0" sldId="261"/>
            <ac:spMk id="2156" creationId="{7BE08F42-8486-44A7-AC01-EA168026B1C7}"/>
          </ac:spMkLst>
        </pc:spChg>
        <pc:spChg chg="del">
          <ac:chgData name="H Gooding" userId="083a26bb-dd87-401d-8069-0671663f7be6" providerId="ADAL" clId="{11957150-41B6-4EA7-8602-DF8BE0904D65}" dt="2026-02-26T15:01:45.814" v="328" actId="478"/>
          <ac:spMkLst>
            <pc:docMk/>
            <pc:sldMk cId="0" sldId="261"/>
            <ac:spMk id="2157" creationId="{8170ADDA-9115-4B02-9784-540C15E8E6D3}"/>
          </ac:spMkLst>
        </pc:spChg>
        <pc:spChg chg="del">
          <ac:chgData name="H Gooding" userId="083a26bb-dd87-401d-8069-0671663f7be6" providerId="ADAL" clId="{11957150-41B6-4EA7-8602-DF8BE0904D65}" dt="2026-02-26T15:01:29.298" v="318" actId="478"/>
          <ac:spMkLst>
            <pc:docMk/>
            <pc:sldMk cId="0" sldId="261"/>
            <ac:spMk id="2158" creationId="{C01235B3-5CF4-46BF-B395-FDE2C166A9A7}"/>
          </ac:spMkLst>
        </pc:spChg>
        <pc:spChg chg="del">
          <ac:chgData name="H Gooding" userId="083a26bb-dd87-401d-8069-0671663f7be6" providerId="ADAL" clId="{11957150-41B6-4EA7-8602-DF8BE0904D65}" dt="2026-02-26T15:01:32.947" v="320" actId="478"/>
          <ac:spMkLst>
            <pc:docMk/>
            <pc:sldMk cId="0" sldId="261"/>
            <ac:spMk id="2159" creationId="{D74CB9C5-094F-4069-96E7-C8FACD5C7B05}"/>
          </ac:spMkLst>
        </pc:spChg>
        <pc:spChg chg="del">
          <ac:chgData name="H Gooding" userId="083a26bb-dd87-401d-8069-0671663f7be6" providerId="ADAL" clId="{11957150-41B6-4EA7-8602-DF8BE0904D65}" dt="2026-02-26T15:01:35.461" v="322" actId="478"/>
          <ac:spMkLst>
            <pc:docMk/>
            <pc:sldMk cId="0" sldId="261"/>
            <ac:spMk id="2160" creationId="{997BEF7F-8B54-4E03-A57E-CF960374B9E0}"/>
          </ac:spMkLst>
        </pc:spChg>
        <pc:spChg chg="del">
          <ac:chgData name="H Gooding" userId="083a26bb-dd87-401d-8069-0671663f7be6" providerId="ADAL" clId="{11957150-41B6-4EA7-8602-DF8BE0904D65}" dt="2026-02-26T15:01:31.720" v="319" actId="478"/>
          <ac:spMkLst>
            <pc:docMk/>
            <pc:sldMk cId="0" sldId="261"/>
            <ac:spMk id="2161" creationId="{9E3DB277-4917-4D22-AAA6-E1C35BB0F134}"/>
          </ac:spMkLst>
        </pc:spChg>
        <pc:spChg chg="del">
          <ac:chgData name="H Gooding" userId="083a26bb-dd87-401d-8069-0671663f7be6" providerId="ADAL" clId="{11957150-41B6-4EA7-8602-DF8BE0904D65}" dt="2026-02-26T15:01:27.955" v="317" actId="478"/>
          <ac:spMkLst>
            <pc:docMk/>
            <pc:sldMk cId="0" sldId="261"/>
            <ac:spMk id="2162" creationId="{6DB8BA92-18B1-4CD7-98E4-01A5B3752935}"/>
          </ac:spMkLst>
        </pc:spChg>
        <pc:spChg chg="del">
          <ac:chgData name="H Gooding" userId="083a26bb-dd87-401d-8069-0671663f7be6" providerId="ADAL" clId="{11957150-41B6-4EA7-8602-DF8BE0904D65}" dt="2026-02-26T15:01:23.835" v="314" actId="478"/>
          <ac:spMkLst>
            <pc:docMk/>
            <pc:sldMk cId="0" sldId="261"/>
            <ac:spMk id="2164" creationId="{3799A568-FCDE-4C8E-9AF2-419357FA8B93}"/>
          </ac:spMkLst>
        </pc:spChg>
        <pc:spChg chg="del">
          <ac:chgData name="H Gooding" userId="083a26bb-dd87-401d-8069-0671663f7be6" providerId="ADAL" clId="{11957150-41B6-4EA7-8602-DF8BE0904D65}" dt="2026-02-26T15:01:18.983" v="310" actId="478"/>
          <ac:spMkLst>
            <pc:docMk/>
            <pc:sldMk cId="0" sldId="261"/>
            <ac:spMk id="2165" creationId="{D8862E5A-9855-4376-9012-94140F97577A}"/>
          </ac:spMkLst>
        </pc:spChg>
        <pc:spChg chg="del">
          <ac:chgData name="H Gooding" userId="083a26bb-dd87-401d-8069-0671663f7be6" providerId="ADAL" clId="{11957150-41B6-4EA7-8602-DF8BE0904D65}" dt="2026-02-26T15:01:17.769" v="309" actId="478"/>
          <ac:spMkLst>
            <pc:docMk/>
            <pc:sldMk cId="0" sldId="261"/>
            <ac:spMk id="2166" creationId="{B6E8B220-F654-44D8-AA65-C493D34349FE}"/>
          </ac:spMkLst>
        </pc:spChg>
        <pc:spChg chg="del">
          <ac:chgData name="H Gooding" userId="083a26bb-dd87-401d-8069-0671663f7be6" providerId="ADAL" clId="{11957150-41B6-4EA7-8602-DF8BE0904D65}" dt="2026-02-26T15:00:47.151" v="291" actId="478"/>
          <ac:spMkLst>
            <pc:docMk/>
            <pc:sldMk cId="0" sldId="261"/>
            <ac:spMk id="2168" creationId="{87527D3E-5C59-4DBA-A5CB-A241D380BA13}"/>
          </ac:spMkLst>
        </pc:spChg>
        <pc:spChg chg="del">
          <ac:chgData name="H Gooding" userId="083a26bb-dd87-401d-8069-0671663f7be6" providerId="ADAL" clId="{11957150-41B6-4EA7-8602-DF8BE0904D65}" dt="2026-02-26T15:01:16.377" v="308" actId="478"/>
          <ac:spMkLst>
            <pc:docMk/>
            <pc:sldMk cId="0" sldId="261"/>
            <ac:spMk id="2169" creationId="{B7F0F9E2-5B4B-4800-A7B3-9386211AF11D}"/>
          </ac:spMkLst>
        </pc:spChg>
        <pc:spChg chg="del">
          <ac:chgData name="H Gooding" userId="083a26bb-dd87-401d-8069-0671663f7be6" providerId="ADAL" clId="{11957150-41B6-4EA7-8602-DF8BE0904D65}" dt="2026-02-26T15:00:48.186" v="292" actId="478"/>
          <ac:spMkLst>
            <pc:docMk/>
            <pc:sldMk cId="0" sldId="261"/>
            <ac:spMk id="2173" creationId="{54A00BBF-B355-44FB-9840-D47ECD752109}"/>
          </ac:spMkLst>
        </pc:spChg>
        <pc:spChg chg="del">
          <ac:chgData name="H Gooding" userId="083a26bb-dd87-401d-8069-0671663f7be6" providerId="ADAL" clId="{11957150-41B6-4EA7-8602-DF8BE0904D65}" dt="2026-02-26T15:01:07.908" v="303" actId="478"/>
          <ac:spMkLst>
            <pc:docMk/>
            <pc:sldMk cId="0" sldId="261"/>
            <ac:spMk id="2178" creationId="{F6B8AD6A-940D-4F71-8642-DD614C953C98}"/>
          </ac:spMkLst>
        </pc:spChg>
        <pc:spChg chg="del">
          <ac:chgData name="H Gooding" userId="083a26bb-dd87-401d-8069-0671663f7be6" providerId="ADAL" clId="{11957150-41B6-4EA7-8602-DF8BE0904D65}" dt="2026-02-26T15:00:50.479" v="294" actId="478"/>
          <ac:spMkLst>
            <pc:docMk/>
            <pc:sldMk cId="0" sldId="261"/>
            <ac:spMk id="2180" creationId="{3697821B-37EB-4A6C-8EF2-42F879864331}"/>
          </ac:spMkLst>
        </pc:spChg>
        <pc:spChg chg="del">
          <ac:chgData name="H Gooding" userId="083a26bb-dd87-401d-8069-0671663f7be6" providerId="ADAL" clId="{11957150-41B6-4EA7-8602-DF8BE0904D65}" dt="2026-02-26T15:00:55.676" v="298" actId="478"/>
          <ac:spMkLst>
            <pc:docMk/>
            <pc:sldMk cId="0" sldId="261"/>
            <ac:spMk id="2182" creationId="{DBFFB7CB-1F80-4011-A1C3-770EA568C923}"/>
          </ac:spMkLst>
        </pc:spChg>
        <pc:spChg chg="del">
          <ac:chgData name="H Gooding" userId="083a26bb-dd87-401d-8069-0671663f7be6" providerId="ADAL" clId="{11957150-41B6-4EA7-8602-DF8BE0904D65}" dt="2026-02-26T15:00:29.520" v="279" actId="478"/>
          <ac:spMkLst>
            <pc:docMk/>
            <pc:sldMk cId="0" sldId="261"/>
            <ac:spMk id="2190" creationId="{71E72051-BA3D-47F9-AEF9-6710433E9BB4}"/>
          </ac:spMkLst>
        </pc:spChg>
        <pc:spChg chg="del">
          <ac:chgData name="H Gooding" userId="083a26bb-dd87-401d-8069-0671663f7be6" providerId="ADAL" clId="{11957150-41B6-4EA7-8602-DF8BE0904D65}" dt="2026-02-26T15:00:35.230" v="282" actId="478"/>
          <ac:spMkLst>
            <pc:docMk/>
            <pc:sldMk cId="0" sldId="261"/>
            <ac:spMk id="2195" creationId="{3DEF62F3-D8C2-4409-87D0-5316F2186FA1}"/>
          </ac:spMkLst>
        </pc:spChg>
        <pc:spChg chg="del">
          <ac:chgData name="H Gooding" userId="083a26bb-dd87-401d-8069-0671663f7be6" providerId="ADAL" clId="{11957150-41B6-4EA7-8602-DF8BE0904D65}" dt="2026-02-26T15:00:24.283" v="276" actId="478"/>
          <ac:spMkLst>
            <pc:docMk/>
            <pc:sldMk cId="0" sldId="261"/>
            <ac:spMk id="2199" creationId="{5CDFD659-3E90-48B1-A771-C0988B4F9B1C}"/>
          </ac:spMkLst>
        </pc:spChg>
        <pc:spChg chg="del">
          <ac:chgData name="H Gooding" userId="083a26bb-dd87-401d-8069-0671663f7be6" providerId="ADAL" clId="{11957150-41B6-4EA7-8602-DF8BE0904D65}" dt="2026-02-26T15:00:26.516" v="277" actId="478"/>
          <ac:spMkLst>
            <pc:docMk/>
            <pc:sldMk cId="0" sldId="261"/>
            <ac:spMk id="2200" creationId="{76C30A96-5014-4470-A3D0-4C4BC7CE8979}"/>
          </ac:spMkLst>
        </pc:spChg>
        <pc:spChg chg="del">
          <ac:chgData name="H Gooding" userId="083a26bb-dd87-401d-8069-0671663f7be6" providerId="ADAL" clId="{11957150-41B6-4EA7-8602-DF8BE0904D65}" dt="2026-02-26T15:02:06.252" v="341" actId="478"/>
          <ac:spMkLst>
            <pc:docMk/>
            <pc:sldMk cId="0" sldId="261"/>
            <ac:spMk id="2214" creationId="{B227C1D9-EC59-49EA-95A4-D11C3902A3B0}"/>
          </ac:spMkLst>
        </pc:spChg>
        <pc:spChg chg="del">
          <ac:chgData name="H Gooding" userId="083a26bb-dd87-401d-8069-0671663f7be6" providerId="ADAL" clId="{11957150-41B6-4EA7-8602-DF8BE0904D65}" dt="2026-02-26T15:01:09.916" v="304" actId="478"/>
          <ac:spMkLst>
            <pc:docMk/>
            <pc:sldMk cId="0" sldId="261"/>
            <ac:spMk id="2215" creationId="{86D6E15A-363A-4F11-8544-C8FA04850FFF}"/>
          </ac:spMkLst>
        </pc:spChg>
        <pc:spChg chg="del">
          <ac:chgData name="H Gooding" userId="083a26bb-dd87-401d-8069-0671663f7be6" providerId="ADAL" clId="{11957150-41B6-4EA7-8602-DF8BE0904D65}" dt="2026-02-26T15:02:03.279" v="339" actId="478"/>
          <ac:spMkLst>
            <pc:docMk/>
            <pc:sldMk cId="0" sldId="261"/>
            <ac:spMk id="2248" creationId="{E6B74B0C-A8DA-468F-8B52-5ED465199011}"/>
          </ac:spMkLst>
        </pc:spChg>
        <pc:spChg chg="del">
          <ac:chgData name="H Gooding" userId="083a26bb-dd87-401d-8069-0671663f7be6" providerId="ADAL" clId="{11957150-41B6-4EA7-8602-DF8BE0904D65}" dt="2026-02-26T15:02:15.182" v="348" actId="478"/>
          <ac:spMkLst>
            <pc:docMk/>
            <pc:sldMk cId="0" sldId="261"/>
            <ac:spMk id="2254" creationId="{D1DCC036-DB0F-49A2-9273-AE88129DBC2B}"/>
          </ac:spMkLst>
        </pc:spChg>
        <pc:spChg chg="del">
          <ac:chgData name="H Gooding" userId="083a26bb-dd87-401d-8069-0671663f7be6" providerId="ADAL" clId="{11957150-41B6-4EA7-8602-DF8BE0904D65}" dt="2026-02-26T15:01:40.720" v="326" actId="478"/>
          <ac:spMkLst>
            <pc:docMk/>
            <pc:sldMk cId="0" sldId="261"/>
            <ac:spMk id="2265" creationId="{8E47BB8E-9C9C-4948-B549-7AC48D8D363B}"/>
          </ac:spMkLst>
        </pc:spChg>
        <pc:spChg chg="del">
          <ac:chgData name="H Gooding" userId="083a26bb-dd87-401d-8069-0671663f7be6" providerId="ADAL" clId="{11957150-41B6-4EA7-8602-DF8BE0904D65}" dt="2026-02-26T15:01:39.634" v="325" actId="478"/>
          <ac:spMkLst>
            <pc:docMk/>
            <pc:sldMk cId="0" sldId="261"/>
            <ac:spMk id="2266" creationId="{53035D55-A52B-4A8D-9F21-E8BC613F8353}"/>
          </ac:spMkLst>
        </pc:spChg>
        <pc:spChg chg="del">
          <ac:chgData name="H Gooding" userId="083a26bb-dd87-401d-8069-0671663f7be6" providerId="ADAL" clId="{11957150-41B6-4EA7-8602-DF8BE0904D65}" dt="2026-02-26T15:01:38.207" v="324" actId="478"/>
          <ac:spMkLst>
            <pc:docMk/>
            <pc:sldMk cId="0" sldId="261"/>
            <ac:spMk id="2267" creationId="{7FF35663-5B8E-46D9-B26C-4BB9E3EB8DA6}"/>
          </ac:spMkLst>
        </pc:spChg>
        <pc:spChg chg="del">
          <ac:chgData name="H Gooding" userId="083a26bb-dd87-401d-8069-0671663f7be6" providerId="ADAL" clId="{11957150-41B6-4EA7-8602-DF8BE0904D65}" dt="2026-02-26T15:01:36.900" v="323" actId="478"/>
          <ac:spMkLst>
            <pc:docMk/>
            <pc:sldMk cId="0" sldId="261"/>
            <ac:spMk id="2268" creationId="{F9D5E200-85AB-4E76-910C-C6CDF7192878}"/>
          </ac:spMkLst>
        </pc:spChg>
        <pc:spChg chg="del">
          <ac:chgData name="H Gooding" userId="083a26bb-dd87-401d-8069-0671663f7be6" providerId="ADAL" clId="{11957150-41B6-4EA7-8602-DF8BE0904D65}" dt="2026-02-26T15:01:34.350" v="321" actId="478"/>
          <ac:spMkLst>
            <pc:docMk/>
            <pc:sldMk cId="0" sldId="261"/>
            <ac:spMk id="2269" creationId="{FED6C55C-8661-4CE5-A58D-3234467FFDBE}"/>
          </ac:spMkLst>
        </pc:spChg>
        <pc:spChg chg="del">
          <ac:chgData name="H Gooding" userId="083a26bb-dd87-401d-8069-0671663f7be6" providerId="ADAL" clId="{11957150-41B6-4EA7-8602-DF8BE0904D65}" dt="2026-02-26T15:01:25.153" v="315" actId="478"/>
          <ac:spMkLst>
            <pc:docMk/>
            <pc:sldMk cId="0" sldId="261"/>
            <ac:spMk id="2272" creationId="{53E07EB7-233E-469D-8E55-80DE3FC9755D}"/>
          </ac:spMkLst>
        </pc:spChg>
        <pc:spChg chg="del">
          <ac:chgData name="H Gooding" userId="083a26bb-dd87-401d-8069-0671663f7be6" providerId="ADAL" clId="{11957150-41B6-4EA7-8602-DF8BE0904D65}" dt="2026-02-26T15:01:20.152" v="311" actId="478"/>
          <ac:spMkLst>
            <pc:docMk/>
            <pc:sldMk cId="0" sldId="261"/>
            <ac:spMk id="2273" creationId="{20F2B637-F50A-4387-82B1-E81C952617C3}"/>
          </ac:spMkLst>
        </pc:spChg>
        <pc:spChg chg="del">
          <ac:chgData name="H Gooding" userId="083a26bb-dd87-401d-8069-0671663f7be6" providerId="ADAL" clId="{11957150-41B6-4EA7-8602-DF8BE0904D65}" dt="2026-02-26T15:01:22.585" v="313" actId="478"/>
          <ac:spMkLst>
            <pc:docMk/>
            <pc:sldMk cId="0" sldId="261"/>
            <ac:spMk id="2274" creationId="{080D95F1-1E8C-46D7-A937-E4AE7BD8F8DC}"/>
          </ac:spMkLst>
        </pc:spChg>
        <pc:spChg chg="del">
          <ac:chgData name="H Gooding" userId="083a26bb-dd87-401d-8069-0671663f7be6" providerId="ADAL" clId="{11957150-41B6-4EA7-8602-DF8BE0904D65}" dt="2026-02-26T15:01:26.502" v="316" actId="478"/>
          <ac:spMkLst>
            <pc:docMk/>
            <pc:sldMk cId="0" sldId="261"/>
            <ac:spMk id="2275" creationId="{72405946-F9EF-4F46-9EB6-5EB15A86CF44}"/>
          </ac:spMkLst>
        </pc:spChg>
        <pc:spChg chg="del">
          <ac:chgData name="H Gooding" userId="083a26bb-dd87-401d-8069-0671663f7be6" providerId="ADAL" clId="{11957150-41B6-4EA7-8602-DF8BE0904D65}" dt="2026-02-26T15:00:51.676" v="295" actId="478"/>
          <ac:spMkLst>
            <pc:docMk/>
            <pc:sldMk cId="0" sldId="261"/>
            <ac:spMk id="2284" creationId="{B4312AA9-8372-4CE0-AC9E-5C569EF7EE73}"/>
          </ac:spMkLst>
        </pc:spChg>
        <pc:spChg chg="del">
          <ac:chgData name="H Gooding" userId="083a26bb-dd87-401d-8069-0671663f7be6" providerId="ADAL" clId="{11957150-41B6-4EA7-8602-DF8BE0904D65}" dt="2026-02-26T15:01:03.939" v="300" actId="478"/>
          <ac:spMkLst>
            <pc:docMk/>
            <pc:sldMk cId="0" sldId="261"/>
            <ac:spMk id="2286" creationId="{AE584836-0B5B-45EB-97BE-1C6AAF205ACA}"/>
          </ac:spMkLst>
        </pc:spChg>
        <pc:spChg chg="del">
          <ac:chgData name="H Gooding" userId="083a26bb-dd87-401d-8069-0671663f7be6" providerId="ADAL" clId="{11957150-41B6-4EA7-8602-DF8BE0904D65}" dt="2026-02-26T15:01:05.249" v="301" actId="478"/>
          <ac:spMkLst>
            <pc:docMk/>
            <pc:sldMk cId="0" sldId="261"/>
            <ac:spMk id="2287" creationId="{ED7689E5-5392-453B-B1A6-90E5ED005EFA}"/>
          </ac:spMkLst>
        </pc:spChg>
        <pc:spChg chg="del">
          <ac:chgData name="H Gooding" userId="083a26bb-dd87-401d-8069-0671663f7be6" providerId="ADAL" clId="{11957150-41B6-4EA7-8602-DF8BE0904D65}" dt="2026-02-26T15:00:54.267" v="297" actId="478"/>
          <ac:spMkLst>
            <pc:docMk/>
            <pc:sldMk cId="0" sldId="261"/>
            <ac:spMk id="2288" creationId="{D3D03AA5-450F-4BE0-804F-8DEFC53DE6B8}"/>
          </ac:spMkLst>
        </pc:spChg>
        <pc:spChg chg="del">
          <ac:chgData name="H Gooding" userId="083a26bb-dd87-401d-8069-0671663f7be6" providerId="ADAL" clId="{11957150-41B6-4EA7-8602-DF8BE0904D65}" dt="2026-02-26T15:00:53.095" v="296" actId="478"/>
          <ac:spMkLst>
            <pc:docMk/>
            <pc:sldMk cId="0" sldId="261"/>
            <ac:spMk id="2289" creationId="{15FEDF53-2A00-4E6E-8862-B02F2F6329AF}"/>
          </ac:spMkLst>
        </pc:spChg>
        <pc:spChg chg="del">
          <ac:chgData name="H Gooding" userId="083a26bb-dd87-401d-8069-0671663f7be6" providerId="ADAL" clId="{11957150-41B6-4EA7-8602-DF8BE0904D65}" dt="2026-02-26T15:00:44.538" v="289" actId="478"/>
          <ac:spMkLst>
            <pc:docMk/>
            <pc:sldMk cId="0" sldId="261"/>
            <ac:spMk id="2291" creationId="{56A6EB4C-035B-4EBE-99E1-6CA6C334E468}"/>
          </ac:spMkLst>
        </pc:spChg>
        <pc:spChg chg="del">
          <ac:chgData name="H Gooding" userId="083a26bb-dd87-401d-8069-0671663f7be6" providerId="ADAL" clId="{11957150-41B6-4EA7-8602-DF8BE0904D65}" dt="2026-02-26T15:00:43.414" v="288" actId="478"/>
          <ac:spMkLst>
            <pc:docMk/>
            <pc:sldMk cId="0" sldId="261"/>
            <ac:spMk id="2299" creationId="{117DB370-2067-4C4D-8515-8888E265664B}"/>
          </ac:spMkLst>
        </pc:spChg>
        <pc:spChg chg="del">
          <ac:chgData name="H Gooding" userId="083a26bb-dd87-401d-8069-0671663f7be6" providerId="ADAL" clId="{11957150-41B6-4EA7-8602-DF8BE0904D65}" dt="2026-02-26T15:00:33.077" v="281" actId="478"/>
          <ac:spMkLst>
            <pc:docMk/>
            <pc:sldMk cId="0" sldId="261"/>
            <ac:spMk id="2302" creationId="{2EE335FE-C49B-49CB-93D6-EA40041F07FE}"/>
          </ac:spMkLst>
        </pc:spChg>
        <pc:spChg chg="del">
          <ac:chgData name="H Gooding" userId="083a26bb-dd87-401d-8069-0671663f7be6" providerId="ADAL" clId="{11957150-41B6-4EA7-8602-DF8BE0904D65}" dt="2026-02-26T15:02:04.767" v="340" actId="478"/>
          <ac:spMkLst>
            <pc:docMk/>
            <pc:sldMk cId="0" sldId="261"/>
            <ac:spMk id="2327" creationId="{7C38189F-E107-491C-B601-A3393E3D0A3E}"/>
          </ac:spMkLst>
        </pc:spChg>
        <pc:spChg chg="del">
          <ac:chgData name="H Gooding" userId="083a26bb-dd87-401d-8069-0671663f7be6" providerId="ADAL" clId="{11957150-41B6-4EA7-8602-DF8BE0904D65}" dt="2026-02-26T15:02:02.627" v="338" actId="478"/>
          <ac:spMkLst>
            <pc:docMk/>
            <pc:sldMk cId="0" sldId="261"/>
            <ac:spMk id="2328" creationId="{551D7D4C-7C3B-43DD-86A4-4357CAE80F68}"/>
          </ac:spMkLst>
        </pc:spChg>
        <pc:spChg chg="del">
          <ac:chgData name="H Gooding" userId="083a26bb-dd87-401d-8069-0671663f7be6" providerId="ADAL" clId="{11957150-41B6-4EA7-8602-DF8BE0904D65}" dt="2026-02-26T15:02:10.410" v="344" actId="478"/>
          <ac:spMkLst>
            <pc:docMk/>
            <pc:sldMk cId="0" sldId="261"/>
            <ac:spMk id="2329" creationId="{93BD27AB-5759-40E2-9B53-286435FCBEB9}"/>
          </ac:spMkLst>
        </pc:spChg>
        <pc:spChg chg="del">
          <ac:chgData name="H Gooding" userId="083a26bb-dd87-401d-8069-0671663f7be6" providerId="ADAL" clId="{11957150-41B6-4EA7-8602-DF8BE0904D65}" dt="2026-02-26T15:01:59.772" v="336" actId="478"/>
          <ac:spMkLst>
            <pc:docMk/>
            <pc:sldMk cId="0" sldId="261"/>
            <ac:spMk id="2330" creationId="{C77ED797-7915-481C-9E94-B8377FB673E8}"/>
          </ac:spMkLst>
        </pc:spChg>
        <pc:spChg chg="del">
          <ac:chgData name="H Gooding" userId="083a26bb-dd87-401d-8069-0671663f7be6" providerId="ADAL" clId="{11957150-41B6-4EA7-8602-DF8BE0904D65}" dt="2026-02-26T15:02:09.021" v="343" actId="478"/>
          <ac:spMkLst>
            <pc:docMk/>
            <pc:sldMk cId="0" sldId="261"/>
            <ac:spMk id="2331" creationId="{3F96B050-E3B3-4F0F-B0ED-5DEB0BD44D4B}"/>
          </ac:spMkLst>
        </pc:spChg>
        <pc:spChg chg="del">
          <ac:chgData name="H Gooding" userId="083a26bb-dd87-401d-8069-0671663f7be6" providerId="ADAL" clId="{11957150-41B6-4EA7-8602-DF8BE0904D65}" dt="2026-02-26T15:02:12.837" v="346" actId="478"/>
          <ac:spMkLst>
            <pc:docMk/>
            <pc:sldMk cId="0" sldId="261"/>
            <ac:spMk id="2333" creationId="{EA200585-8DFC-4D2B-B105-E276CBD18650}"/>
          </ac:spMkLst>
        </pc:spChg>
        <pc:spChg chg="del">
          <ac:chgData name="H Gooding" userId="083a26bb-dd87-401d-8069-0671663f7be6" providerId="ADAL" clId="{11957150-41B6-4EA7-8602-DF8BE0904D65}" dt="2026-02-26T15:02:13.897" v="347" actId="478"/>
          <ac:spMkLst>
            <pc:docMk/>
            <pc:sldMk cId="0" sldId="261"/>
            <ac:spMk id="2335" creationId="{7DDB1996-4078-4A57-99C4-49906FB99B2B}"/>
          </ac:spMkLst>
        </pc:spChg>
        <pc:spChg chg="del">
          <ac:chgData name="H Gooding" userId="083a26bb-dd87-401d-8069-0671663f7be6" providerId="ADAL" clId="{11957150-41B6-4EA7-8602-DF8BE0904D65}" dt="2026-02-26T15:01:56.529" v="334" actId="478"/>
          <ac:spMkLst>
            <pc:docMk/>
            <pc:sldMk cId="0" sldId="261"/>
            <ac:spMk id="2336" creationId="{5A7235C6-BD9F-4C86-B591-BD8A0A0E4B3C}"/>
          </ac:spMkLst>
        </pc:spChg>
        <pc:spChg chg="del">
          <ac:chgData name="H Gooding" userId="083a26bb-dd87-401d-8069-0671663f7be6" providerId="ADAL" clId="{11957150-41B6-4EA7-8602-DF8BE0904D65}" dt="2026-02-26T15:02:17.548" v="350" actId="478"/>
          <ac:spMkLst>
            <pc:docMk/>
            <pc:sldMk cId="0" sldId="261"/>
            <ac:spMk id="2341" creationId="{B9A9519F-726F-45C3-ABF2-F7252B442245}"/>
          </ac:spMkLst>
        </pc:spChg>
        <pc:spChg chg="del">
          <ac:chgData name="H Gooding" userId="083a26bb-dd87-401d-8069-0671663f7be6" providerId="ADAL" clId="{11957150-41B6-4EA7-8602-DF8BE0904D65}" dt="2026-02-26T15:01:54.152" v="333" actId="478"/>
          <ac:spMkLst>
            <pc:docMk/>
            <pc:sldMk cId="0" sldId="261"/>
            <ac:spMk id="2342" creationId="{E814C972-F63F-4361-86DB-0AFC9EC6B043}"/>
          </ac:spMkLst>
        </pc:spChg>
        <pc:spChg chg="del">
          <ac:chgData name="H Gooding" userId="083a26bb-dd87-401d-8069-0671663f7be6" providerId="ADAL" clId="{11957150-41B6-4EA7-8602-DF8BE0904D65}" dt="2026-02-26T15:01:53.679" v="332" actId="478"/>
          <ac:spMkLst>
            <pc:docMk/>
            <pc:sldMk cId="0" sldId="261"/>
            <ac:spMk id="2343" creationId="{83DFC215-F0EC-4655-B590-5D81C10FA9E1}"/>
          </ac:spMkLst>
        </pc:spChg>
        <pc:spChg chg="del">
          <ac:chgData name="H Gooding" userId="083a26bb-dd87-401d-8069-0671663f7be6" providerId="ADAL" clId="{11957150-41B6-4EA7-8602-DF8BE0904D65}" dt="2026-02-26T15:02:18.852" v="351" actId="478"/>
          <ac:spMkLst>
            <pc:docMk/>
            <pc:sldMk cId="0" sldId="261"/>
            <ac:spMk id="2344" creationId="{B3DDE1EF-0937-42E1-A3C5-624967428FF0}"/>
          </ac:spMkLst>
        </pc:spChg>
        <pc:spChg chg="del">
          <ac:chgData name="H Gooding" userId="083a26bb-dd87-401d-8069-0671663f7be6" providerId="ADAL" clId="{11957150-41B6-4EA7-8602-DF8BE0904D65}" dt="2026-02-26T15:01:47.295" v="329" actId="478"/>
          <ac:spMkLst>
            <pc:docMk/>
            <pc:sldMk cId="0" sldId="261"/>
            <ac:spMk id="2347" creationId="{1BB22FA5-D286-4F92-9C09-858ACC71356C}"/>
          </ac:spMkLst>
        </pc:spChg>
        <pc:spChg chg="del">
          <ac:chgData name="H Gooding" userId="083a26bb-dd87-401d-8069-0671663f7be6" providerId="ADAL" clId="{11957150-41B6-4EA7-8602-DF8BE0904D65}" dt="2026-02-26T15:01:43.550" v="327" actId="478"/>
          <ac:spMkLst>
            <pc:docMk/>
            <pc:sldMk cId="0" sldId="261"/>
            <ac:spMk id="2349" creationId="{6EF3B17B-3C0E-47C8-8885-FEDD236AA50B}"/>
          </ac:spMkLst>
        </pc:spChg>
        <pc:spChg chg="del">
          <ac:chgData name="H Gooding" userId="083a26bb-dd87-401d-8069-0671663f7be6" providerId="ADAL" clId="{11957150-41B6-4EA7-8602-DF8BE0904D65}" dt="2026-02-26T15:01:21.248" v="312" actId="478"/>
          <ac:spMkLst>
            <pc:docMk/>
            <pc:sldMk cId="0" sldId="261"/>
            <ac:spMk id="2351" creationId="{217E25D3-3D55-420B-AB9F-F662112F911E}"/>
          </ac:spMkLst>
        </pc:spChg>
        <pc:spChg chg="del">
          <ac:chgData name="H Gooding" userId="083a26bb-dd87-401d-8069-0671663f7be6" providerId="ADAL" clId="{11957150-41B6-4EA7-8602-DF8BE0904D65}" dt="2026-02-26T15:00:46.001" v="290" actId="478"/>
          <ac:spMkLst>
            <pc:docMk/>
            <pc:sldMk cId="0" sldId="261"/>
            <ac:spMk id="2354" creationId="{FAEFEA67-03A8-4600-979F-6183A6006177}"/>
          </ac:spMkLst>
        </pc:spChg>
        <pc:spChg chg="del">
          <ac:chgData name="H Gooding" userId="083a26bb-dd87-401d-8069-0671663f7be6" providerId="ADAL" clId="{11957150-41B6-4EA7-8602-DF8BE0904D65}" dt="2026-02-26T15:01:12.723" v="306" actId="478"/>
          <ac:spMkLst>
            <pc:docMk/>
            <pc:sldMk cId="0" sldId="261"/>
            <ac:spMk id="2355" creationId="{72A3A074-02C1-4B75-9F9C-DE3F2FBB211C}"/>
          </ac:spMkLst>
        </pc:spChg>
        <pc:spChg chg="del">
          <ac:chgData name="H Gooding" userId="083a26bb-dd87-401d-8069-0671663f7be6" providerId="ADAL" clId="{11957150-41B6-4EA7-8602-DF8BE0904D65}" dt="2026-02-26T15:01:11.272" v="305" actId="478"/>
          <ac:spMkLst>
            <pc:docMk/>
            <pc:sldMk cId="0" sldId="261"/>
            <ac:spMk id="2356" creationId="{B445D40C-1A79-441B-A8E7-1557F32C6A30}"/>
          </ac:spMkLst>
        </pc:spChg>
        <pc:spChg chg="del">
          <ac:chgData name="H Gooding" userId="083a26bb-dd87-401d-8069-0671663f7be6" providerId="ADAL" clId="{11957150-41B6-4EA7-8602-DF8BE0904D65}" dt="2026-02-26T15:00:49.345" v="293" actId="478"/>
          <ac:spMkLst>
            <pc:docMk/>
            <pc:sldMk cId="0" sldId="261"/>
            <ac:spMk id="2357" creationId="{95B5BD13-DD99-406F-9B53-88D5D3F4F426}"/>
          </ac:spMkLst>
        </pc:spChg>
        <pc:spChg chg="del">
          <ac:chgData name="H Gooding" userId="083a26bb-dd87-401d-8069-0671663f7be6" providerId="ADAL" clId="{11957150-41B6-4EA7-8602-DF8BE0904D65}" dt="2026-02-26T15:01:02.726" v="299" actId="478"/>
          <ac:spMkLst>
            <pc:docMk/>
            <pc:sldMk cId="0" sldId="261"/>
            <ac:spMk id="2361" creationId="{D4A66180-1CEA-4B69-A37C-56A6AA292B89}"/>
          </ac:spMkLst>
        </pc:spChg>
        <pc:spChg chg="del">
          <ac:chgData name="H Gooding" userId="083a26bb-dd87-401d-8069-0671663f7be6" providerId="ADAL" clId="{11957150-41B6-4EA7-8602-DF8BE0904D65}" dt="2026-02-26T15:01:06.489" v="302" actId="478"/>
          <ac:spMkLst>
            <pc:docMk/>
            <pc:sldMk cId="0" sldId="261"/>
            <ac:spMk id="2363" creationId="{E252D6C4-F464-49A3-BE1D-6C7105EB9A33}"/>
          </ac:spMkLst>
        </pc:spChg>
        <pc:spChg chg="del">
          <ac:chgData name="H Gooding" userId="083a26bb-dd87-401d-8069-0671663f7be6" providerId="ADAL" clId="{11957150-41B6-4EA7-8602-DF8BE0904D65}" dt="2026-02-26T15:00:39.757" v="285" actId="478"/>
          <ac:spMkLst>
            <pc:docMk/>
            <pc:sldMk cId="0" sldId="261"/>
            <ac:spMk id="2368" creationId="{EBB070BD-6905-4551-B09B-9A5FC5327F75}"/>
          </ac:spMkLst>
        </pc:spChg>
        <pc:spChg chg="del">
          <ac:chgData name="H Gooding" userId="083a26bb-dd87-401d-8069-0671663f7be6" providerId="ADAL" clId="{11957150-41B6-4EA7-8602-DF8BE0904D65}" dt="2026-02-26T15:00:41.078" v="286" actId="478"/>
          <ac:spMkLst>
            <pc:docMk/>
            <pc:sldMk cId="0" sldId="261"/>
            <ac:spMk id="2369" creationId="{EF7F07AD-07BC-44BB-87B9-6C2E8820C8A6}"/>
          </ac:spMkLst>
        </pc:spChg>
        <pc:spChg chg="del">
          <ac:chgData name="H Gooding" userId="083a26bb-dd87-401d-8069-0671663f7be6" providerId="ADAL" clId="{11957150-41B6-4EA7-8602-DF8BE0904D65}" dt="2026-02-26T15:00:42.267" v="287" actId="478"/>
          <ac:spMkLst>
            <pc:docMk/>
            <pc:sldMk cId="0" sldId="261"/>
            <ac:spMk id="2370" creationId="{66FD7640-9DB7-4A6B-9C0D-E6DFD02B6D22}"/>
          </ac:spMkLst>
        </pc:spChg>
        <pc:spChg chg="del">
          <ac:chgData name="H Gooding" userId="083a26bb-dd87-401d-8069-0671663f7be6" providerId="ADAL" clId="{11957150-41B6-4EA7-8602-DF8BE0904D65}" dt="2026-02-26T15:00:37.911" v="284" actId="478"/>
          <ac:spMkLst>
            <pc:docMk/>
            <pc:sldMk cId="0" sldId="261"/>
            <ac:spMk id="2380" creationId="{A160C0DE-5F0C-40F6-AE3D-552081F2B125}"/>
          </ac:spMkLst>
        </pc:spChg>
        <pc:spChg chg="del">
          <ac:chgData name="H Gooding" userId="083a26bb-dd87-401d-8069-0671663f7be6" providerId="ADAL" clId="{11957150-41B6-4EA7-8602-DF8BE0904D65}" dt="2026-02-26T15:00:36.657" v="283" actId="478"/>
          <ac:spMkLst>
            <pc:docMk/>
            <pc:sldMk cId="0" sldId="261"/>
            <ac:spMk id="2382" creationId="{505404E6-AF9E-43FA-B208-6A82EC7AE754}"/>
          </ac:spMkLst>
        </pc:spChg>
        <pc:spChg chg="del">
          <ac:chgData name="H Gooding" userId="083a26bb-dd87-401d-8069-0671663f7be6" providerId="ADAL" clId="{11957150-41B6-4EA7-8602-DF8BE0904D65}" dt="2026-02-26T15:00:31.323" v="280" actId="478"/>
          <ac:spMkLst>
            <pc:docMk/>
            <pc:sldMk cId="0" sldId="261"/>
            <ac:spMk id="2384" creationId="{C6454FAD-7D39-434D-BAE9-6C0F54E8DF64}"/>
          </ac:spMkLst>
        </pc:spChg>
        <pc:spChg chg="del">
          <ac:chgData name="H Gooding" userId="083a26bb-dd87-401d-8069-0671663f7be6" providerId="ADAL" clId="{11957150-41B6-4EA7-8602-DF8BE0904D65}" dt="2026-02-26T15:00:28.018" v="278" actId="478"/>
          <ac:spMkLst>
            <pc:docMk/>
            <pc:sldMk cId="0" sldId="261"/>
            <ac:spMk id="2394" creationId="{C78C23D8-2C6E-482B-8541-49A294BB4E2F}"/>
          </ac:spMkLst>
        </pc:spChg>
        <pc:spChg chg="del">
          <ac:chgData name="H Gooding" userId="083a26bb-dd87-401d-8069-0671663f7be6" providerId="ADAL" clId="{11957150-41B6-4EA7-8602-DF8BE0904D65}" dt="2026-02-26T14:53:36.823" v="191" actId="478"/>
          <ac:spMkLst>
            <pc:docMk/>
            <pc:sldMk cId="0" sldId="261"/>
            <ac:spMk id="2401" creationId="{074D1218-DBF0-44FE-89CE-F2490D9DFBBB}"/>
          </ac:spMkLst>
        </pc:spChg>
        <pc:spChg chg="del">
          <ac:chgData name="H Gooding" userId="083a26bb-dd87-401d-8069-0671663f7be6" providerId="ADAL" clId="{11957150-41B6-4EA7-8602-DF8BE0904D65}" dt="2026-02-26T15:00:22.994" v="275" actId="478"/>
          <ac:spMkLst>
            <pc:docMk/>
            <pc:sldMk cId="0" sldId="261"/>
            <ac:spMk id="2402" creationId="{49F2AF35-9A44-4189-A909-704468250C2D}"/>
          </ac:spMkLst>
        </pc:spChg>
        <pc:spChg chg="del">
          <ac:chgData name="H Gooding" userId="083a26bb-dd87-401d-8069-0671663f7be6" providerId="ADAL" clId="{11957150-41B6-4EA7-8602-DF8BE0904D65}" dt="2026-02-26T14:53:38.324" v="192" actId="478"/>
          <ac:spMkLst>
            <pc:docMk/>
            <pc:sldMk cId="0" sldId="261"/>
            <ac:spMk id="2411" creationId="{A5418683-A96A-4EF4-A4D5-3E778D509A12}"/>
          </ac:spMkLst>
        </pc:spChg>
        <pc:spChg chg="del">
          <ac:chgData name="H Gooding" userId="083a26bb-dd87-401d-8069-0671663f7be6" providerId="ADAL" clId="{11957150-41B6-4EA7-8602-DF8BE0904D65}" dt="2026-02-26T14:51:10.522" v="180" actId="478"/>
          <ac:spMkLst>
            <pc:docMk/>
            <pc:sldMk cId="0" sldId="261"/>
            <ac:spMk id="2414" creationId="{B8AEFECD-4CA9-4758-B6D6-85F981078583}"/>
          </ac:spMkLst>
        </pc:spChg>
        <pc:spChg chg="del">
          <ac:chgData name="H Gooding" userId="083a26bb-dd87-401d-8069-0671663f7be6" providerId="ADAL" clId="{11957150-41B6-4EA7-8602-DF8BE0904D65}" dt="2026-02-26T14:40:06.601" v="68" actId="478"/>
          <ac:spMkLst>
            <pc:docMk/>
            <pc:sldMk cId="0" sldId="261"/>
            <ac:spMk id="2415" creationId="{5EF846D3-4D1E-4AA6-9472-82616D1F543F}"/>
          </ac:spMkLst>
        </pc:spChg>
        <pc:spChg chg="del">
          <ac:chgData name="H Gooding" userId="083a26bb-dd87-401d-8069-0671663f7be6" providerId="ADAL" clId="{11957150-41B6-4EA7-8602-DF8BE0904D65}" dt="2026-02-26T15:01:14.934" v="307" actId="478"/>
          <ac:spMkLst>
            <pc:docMk/>
            <pc:sldMk cId="0" sldId="261"/>
            <ac:spMk id="2477" creationId="{4B9E307A-8E80-4FEB-BE17-D9293CFFB961}"/>
          </ac:spMkLst>
        </pc:spChg>
        <pc:spChg chg="mod">
          <ac:chgData name="H Gooding" userId="083a26bb-dd87-401d-8069-0671663f7be6" providerId="ADAL" clId="{11957150-41B6-4EA7-8602-DF8BE0904D65}" dt="2026-02-26T14:58:42.365" v="256" actId="1076"/>
          <ac:spMkLst>
            <pc:docMk/>
            <pc:sldMk cId="0" sldId="261"/>
            <ac:spMk id="2513" creationId="{4EE7F0E5-98B0-47DA-A382-BF25B95B71F7}"/>
          </ac:spMkLst>
        </pc:spChg>
        <pc:cxnChg chg="del">
          <ac:chgData name="H Gooding" userId="083a26bb-dd87-401d-8069-0671663f7be6" providerId="ADAL" clId="{11957150-41B6-4EA7-8602-DF8BE0904D65}" dt="2026-02-26T15:18:27.670" v="525" actId="478"/>
          <ac:cxnSpMkLst>
            <pc:docMk/>
            <pc:sldMk cId="0" sldId="261"/>
            <ac:cxnSpMk id="170" creationId="{B1A4F1E1-980C-4375-A12A-4BEB0D838772}"/>
          </ac:cxnSpMkLst>
        </pc:cxnChg>
        <pc:cxnChg chg="mod">
          <ac:chgData name="H Gooding" userId="083a26bb-dd87-401d-8069-0671663f7be6" providerId="ADAL" clId="{11957150-41B6-4EA7-8602-DF8BE0904D65}" dt="2026-02-26T15:17:04.247" v="498" actId="1076"/>
          <ac:cxnSpMkLst>
            <pc:docMk/>
            <pc:sldMk cId="0" sldId="261"/>
            <ac:cxnSpMk id="186" creationId="{119EF9E9-CAD9-411D-9EDC-6E461BD43C3A}"/>
          </ac:cxnSpMkLst>
        </pc:cxnChg>
        <pc:cxnChg chg="del">
          <ac:chgData name="H Gooding" userId="083a26bb-dd87-401d-8069-0671663f7be6" providerId="ADAL" clId="{11957150-41B6-4EA7-8602-DF8BE0904D65}" dt="2026-02-26T15:18:30.181" v="527" actId="478"/>
          <ac:cxnSpMkLst>
            <pc:docMk/>
            <pc:sldMk cId="0" sldId="261"/>
            <ac:cxnSpMk id="193" creationId="{028BADFE-2EB0-4D66-AB9A-5A2091F3DB66}"/>
          </ac:cxnSpMkLst>
        </pc:cxnChg>
        <pc:cxnChg chg="add mod">
          <ac:chgData name="H Gooding" userId="083a26bb-dd87-401d-8069-0671663f7be6" providerId="ADAL" clId="{11957150-41B6-4EA7-8602-DF8BE0904D65}" dt="2026-02-26T15:45:37.638" v="858" actId="1076"/>
          <ac:cxnSpMkLst>
            <pc:docMk/>
            <pc:sldMk cId="0" sldId="261"/>
            <ac:cxnSpMk id="197" creationId="{C520C8E2-3DC7-4485-A7C2-3978C2E88E36}"/>
          </ac:cxnSpMkLst>
        </pc:cxnChg>
        <pc:cxnChg chg="add del mod">
          <ac:chgData name="H Gooding" userId="083a26bb-dd87-401d-8069-0671663f7be6" providerId="ADAL" clId="{11957150-41B6-4EA7-8602-DF8BE0904D65}" dt="2026-02-26T15:45:50.718" v="862"/>
          <ac:cxnSpMkLst>
            <pc:docMk/>
            <pc:sldMk cId="0" sldId="261"/>
            <ac:cxnSpMk id="198" creationId="{5CF74D95-CCD8-4668-8D25-B66FEF0311CB}"/>
          </ac:cxnSpMkLst>
        </pc:cxnChg>
        <pc:cxnChg chg="add mod">
          <ac:chgData name="H Gooding" userId="083a26bb-dd87-401d-8069-0671663f7be6" providerId="ADAL" clId="{11957150-41B6-4EA7-8602-DF8BE0904D65}" dt="2026-02-26T15:17:39.446" v="508" actId="1076"/>
          <ac:cxnSpMkLst>
            <pc:docMk/>
            <pc:sldMk cId="0" sldId="261"/>
            <ac:cxnSpMk id="199" creationId="{15C40486-B8B6-44A6-A82A-7ADCE1263CC6}"/>
          </ac:cxnSpMkLst>
        </pc:cxnChg>
        <pc:cxnChg chg="add mod">
          <ac:chgData name="H Gooding" userId="083a26bb-dd87-401d-8069-0671663f7be6" providerId="ADAL" clId="{11957150-41B6-4EA7-8602-DF8BE0904D65}" dt="2026-02-26T15:17:46.253" v="510" actId="1076"/>
          <ac:cxnSpMkLst>
            <pc:docMk/>
            <pc:sldMk cId="0" sldId="261"/>
            <ac:cxnSpMk id="200" creationId="{197B47DF-B3D3-4809-A8C5-EFF05B324644}"/>
          </ac:cxnSpMkLst>
        </pc:cxnChg>
        <pc:cxnChg chg="add mod">
          <ac:chgData name="H Gooding" userId="083a26bb-dd87-401d-8069-0671663f7be6" providerId="ADAL" clId="{11957150-41B6-4EA7-8602-DF8BE0904D65}" dt="2026-02-26T15:17:53.176" v="512" actId="1076"/>
          <ac:cxnSpMkLst>
            <pc:docMk/>
            <pc:sldMk cId="0" sldId="261"/>
            <ac:cxnSpMk id="201" creationId="{5B90863F-516F-48F6-9B84-A1710A93A12C}"/>
          </ac:cxnSpMkLst>
        </pc:cxnChg>
        <pc:cxnChg chg="add mod">
          <ac:chgData name="H Gooding" userId="083a26bb-dd87-401d-8069-0671663f7be6" providerId="ADAL" clId="{11957150-41B6-4EA7-8602-DF8BE0904D65}" dt="2026-02-26T15:17:59.176" v="514" actId="1076"/>
          <ac:cxnSpMkLst>
            <pc:docMk/>
            <pc:sldMk cId="0" sldId="261"/>
            <ac:cxnSpMk id="202" creationId="{7FECD2AC-67FF-4AE3-98BE-BA29A5A38E82}"/>
          </ac:cxnSpMkLst>
        </pc:cxnChg>
        <pc:cxnChg chg="add mod">
          <ac:chgData name="H Gooding" userId="083a26bb-dd87-401d-8069-0671663f7be6" providerId="ADAL" clId="{11957150-41B6-4EA7-8602-DF8BE0904D65}" dt="2026-02-26T15:18:04.875" v="516" actId="1076"/>
          <ac:cxnSpMkLst>
            <pc:docMk/>
            <pc:sldMk cId="0" sldId="261"/>
            <ac:cxnSpMk id="203" creationId="{9BFF2DBD-A43D-450D-8DF7-7F182F2574EA}"/>
          </ac:cxnSpMkLst>
        </pc:cxnChg>
        <pc:cxnChg chg="add mod">
          <ac:chgData name="H Gooding" userId="083a26bb-dd87-401d-8069-0671663f7be6" providerId="ADAL" clId="{11957150-41B6-4EA7-8602-DF8BE0904D65}" dt="2026-02-26T15:18:09.431" v="518" actId="1076"/>
          <ac:cxnSpMkLst>
            <pc:docMk/>
            <pc:sldMk cId="0" sldId="261"/>
            <ac:cxnSpMk id="204" creationId="{3EFBE799-F2D9-48EE-8861-ADBE3CB8CB15}"/>
          </ac:cxnSpMkLst>
        </pc:cxnChg>
        <pc:cxnChg chg="add mod">
          <ac:chgData name="H Gooding" userId="083a26bb-dd87-401d-8069-0671663f7be6" providerId="ADAL" clId="{11957150-41B6-4EA7-8602-DF8BE0904D65}" dt="2026-02-26T15:18:46.189" v="534" actId="1076"/>
          <ac:cxnSpMkLst>
            <pc:docMk/>
            <pc:sldMk cId="0" sldId="261"/>
            <ac:cxnSpMk id="205" creationId="{EE12202A-D668-4D6A-9FB0-8CB4DE96935E}"/>
          </ac:cxnSpMkLst>
        </pc:cxnChg>
        <pc:cxnChg chg="add mod">
          <ac:chgData name="H Gooding" userId="083a26bb-dd87-401d-8069-0671663f7be6" providerId="ADAL" clId="{11957150-41B6-4EA7-8602-DF8BE0904D65}" dt="2026-02-26T15:20:12.161" v="559" actId="14100"/>
          <ac:cxnSpMkLst>
            <pc:docMk/>
            <pc:sldMk cId="0" sldId="261"/>
            <ac:cxnSpMk id="207" creationId="{5C9BC0F7-B33C-4B26-962E-EA17413E235A}"/>
          </ac:cxnSpMkLst>
        </pc:cxnChg>
        <pc:cxnChg chg="add mod">
          <ac:chgData name="H Gooding" userId="083a26bb-dd87-401d-8069-0671663f7be6" providerId="ADAL" clId="{11957150-41B6-4EA7-8602-DF8BE0904D65}" dt="2026-02-26T15:20:39.144" v="560" actId="1076"/>
          <ac:cxnSpMkLst>
            <pc:docMk/>
            <pc:sldMk cId="0" sldId="261"/>
            <ac:cxnSpMk id="209" creationId="{FF5A1CE3-8221-4D55-90E1-7F3F251BC5DC}"/>
          </ac:cxnSpMkLst>
        </pc:cxnChg>
        <pc:cxnChg chg="add mod">
          <ac:chgData name="H Gooding" userId="083a26bb-dd87-401d-8069-0671663f7be6" providerId="ADAL" clId="{11957150-41B6-4EA7-8602-DF8BE0904D65}" dt="2026-02-26T15:20:41.532" v="561" actId="1076"/>
          <ac:cxnSpMkLst>
            <pc:docMk/>
            <pc:sldMk cId="0" sldId="261"/>
            <ac:cxnSpMk id="211" creationId="{31E6C63D-BD40-4AF0-AB21-08E1EC1C8BF4}"/>
          </ac:cxnSpMkLst>
        </pc:cxnChg>
        <pc:cxnChg chg="add mod">
          <ac:chgData name="H Gooding" userId="083a26bb-dd87-401d-8069-0671663f7be6" providerId="ADAL" clId="{11957150-41B6-4EA7-8602-DF8BE0904D65}" dt="2026-02-26T15:19:40.197" v="551" actId="1076"/>
          <ac:cxnSpMkLst>
            <pc:docMk/>
            <pc:sldMk cId="0" sldId="261"/>
            <ac:cxnSpMk id="213" creationId="{C075407D-72D6-47B5-944B-00E6EEBF77FD}"/>
          </ac:cxnSpMkLst>
        </pc:cxnChg>
        <pc:cxnChg chg="add mod">
          <ac:chgData name="H Gooding" userId="083a26bb-dd87-401d-8069-0671663f7be6" providerId="ADAL" clId="{11957150-41B6-4EA7-8602-DF8BE0904D65}" dt="2026-02-26T15:19:48.067" v="553" actId="14100"/>
          <ac:cxnSpMkLst>
            <pc:docMk/>
            <pc:sldMk cId="0" sldId="261"/>
            <ac:cxnSpMk id="214" creationId="{4F3C0E11-316D-4C4A-A123-EDF2492B562F}"/>
          </ac:cxnSpMkLst>
        </pc:cxnChg>
        <pc:cxnChg chg="add mod">
          <ac:chgData name="H Gooding" userId="083a26bb-dd87-401d-8069-0671663f7be6" providerId="ADAL" clId="{11957150-41B6-4EA7-8602-DF8BE0904D65}" dt="2026-02-26T15:20:43.496" v="562" actId="1076"/>
          <ac:cxnSpMkLst>
            <pc:docMk/>
            <pc:sldMk cId="0" sldId="261"/>
            <ac:cxnSpMk id="216" creationId="{C54B2F5D-306F-4A37-B18B-640ADA0C5835}"/>
          </ac:cxnSpMkLst>
        </pc:cxnChg>
        <pc:cxnChg chg="add mod">
          <ac:chgData name="H Gooding" userId="083a26bb-dd87-401d-8069-0671663f7be6" providerId="ADAL" clId="{11957150-41B6-4EA7-8602-DF8BE0904D65}" dt="2026-02-26T15:22:54.080" v="576" actId="14100"/>
          <ac:cxnSpMkLst>
            <pc:docMk/>
            <pc:sldMk cId="0" sldId="261"/>
            <ac:cxnSpMk id="224" creationId="{3BA177AD-9BFA-47E9-86E9-628C420AE864}"/>
          </ac:cxnSpMkLst>
        </pc:cxnChg>
        <pc:cxnChg chg="add mod">
          <ac:chgData name="H Gooding" userId="083a26bb-dd87-401d-8069-0671663f7be6" providerId="ADAL" clId="{11957150-41B6-4EA7-8602-DF8BE0904D65}" dt="2026-02-26T15:28:03.974" v="644" actId="14100"/>
          <ac:cxnSpMkLst>
            <pc:docMk/>
            <pc:sldMk cId="0" sldId="261"/>
            <ac:cxnSpMk id="225" creationId="{F733C3F0-02B0-4607-848F-26FB2C617ECB}"/>
          </ac:cxnSpMkLst>
        </pc:cxnChg>
        <pc:cxnChg chg="add del mod">
          <ac:chgData name="H Gooding" userId="083a26bb-dd87-401d-8069-0671663f7be6" providerId="ADAL" clId="{11957150-41B6-4EA7-8602-DF8BE0904D65}" dt="2026-02-26T15:23:56.264" v="587" actId="478"/>
          <ac:cxnSpMkLst>
            <pc:docMk/>
            <pc:sldMk cId="0" sldId="261"/>
            <ac:cxnSpMk id="232" creationId="{2B554C2A-0E9C-42F9-A6DA-B27A694BB9A1}"/>
          </ac:cxnSpMkLst>
        </pc:cxnChg>
        <pc:cxnChg chg="add del mod">
          <ac:chgData name="H Gooding" userId="083a26bb-dd87-401d-8069-0671663f7be6" providerId="ADAL" clId="{11957150-41B6-4EA7-8602-DF8BE0904D65}" dt="2026-02-26T15:23:57.511" v="588" actId="478"/>
          <ac:cxnSpMkLst>
            <pc:docMk/>
            <pc:sldMk cId="0" sldId="261"/>
            <ac:cxnSpMk id="233" creationId="{9FA1EA6D-3498-424E-813D-BAEC5B9C3095}"/>
          </ac:cxnSpMkLst>
        </pc:cxnChg>
        <pc:cxnChg chg="add mod">
          <ac:chgData name="H Gooding" userId="083a26bb-dd87-401d-8069-0671663f7be6" providerId="ADAL" clId="{11957150-41B6-4EA7-8602-DF8BE0904D65}" dt="2026-02-26T15:24:25.363" v="597" actId="14100"/>
          <ac:cxnSpMkLst>
            <pc:docMk/>
            <pc:sldMk cId="0" sldId="261"/>
            <ac:cxnSpMk id="234" creationId="{8A55D136-029C-40BF-9DE7-EEF58C8C95E1}"/>
          </ac:cxnSpMkLst>
        </pc:cxnChg>
        <pc:cxnChg chg="del">
          <ac:chgData name="H Gooding" userId="083a26bb-dd87-401d-8069-0671663f7be6" providerId="ADAL" clId="{11957150-41B6-4EA7-8602-DF8BE0904D65}" dt="2026-02-26T15:18:34.156" v="530" actId="478"/>
          <ac:cxnSpMkLst>
            <pc:docMk/>
            <pc:sldMk cId="0" sldId="261"/>
            <ac:cxnSpMk id="236" creationId="{778F4048-BFDA-4F2E-BDF0-F6C8594AECC5}"/>
          </ac:cxnSpMkLst>
        </pc:cxnChg>
        <pc:cxnChg chg="del">
          <ac:chgData name="H Gooding" userId="083a26bb-dd87-401d-8069-0671663f7be6" providerId="ADAL" clId="{11957150-41B6-4EA7-8602-DF8BE0904D65}" dt="2026-02-26T15:15:57.088" v="480" actId="478"/>
          <ac:cxnSpMkLst>
            <pc:docMk/>
            <pc:sldMk cId="0" sldId="261"/>
            <ac:cxnSpMk id="239" creationId="{E5B39C4B-028C-441D-A578-1BF5076DE6EF}"/>
          </ac:cxnSpMkLst>
        </pc:cxnChg>
        <pc:cxnChg chg="del">
          <ac:chgData name="H Gooding" userId="083a26bb-dd87-401d-8069-0671663f7be6" providerId="ADAL" clId="{11957150-41B6-4EA7-8602-DF8BE0904D65}" dt="2026-02-26T15:15:52.438" v="477" actId="478"/>
          <ac:cxnSpMkLst>
            <pc:docMk/>
            <pc:sldMk cId="0" sldId="261"/>
            <ac:cxnSpMk id="241" creationId="{54F4DBC7-84E2-4D2B-9CC1-3B7D6F53EAB6}"/>
          </ac:cxnSpMkLst>
        </pc:cxnChg>
        <pc:cxnChg chg="del">
          <ac:chgData name="H Gooding" userId="083a26bb-dd87-401d-8069-0671663f7be6" providerId="ADAL" clId="{11957150-41B6-4EA7-8602-DF8BE0904D65}" dt="2026-02-26T15:28:24.475" v="646" actId="478"/>
          <ac:cxnSpMkLst>
            <pc:docMk/>
            <pc:sldMk cId="0" sldId="261"/>
            <ac:cxnSpMk id="242" creationId="{DAB0481C-6451-4605-9522-CB1F16D4AD57}"/>
          </ac:cxnSpMkLst>
        </pc:cxnChg>
        <pc:cxnChg chg="del">
          <ac:chgData name="H Gooding" userId="083a26bb-dd87-401d-8069-0671663f7be6" providerId="ADAL" clId="{11957150-41B6-4EA7-8602-DF8BE0904D65}" dt="2026-02-26T15:15:54.576" v="478" actId="478"/>
          <ac:cxnSpMkLst>
            <pc:docMk/>
            <pc:sldMk cId="0" sldId="261"/>
            <ac:cxnSpMk id="246" creationId="{F1E90ADC-635C-4328-9F56-9369FB7F48EE}"/>
          </ac:cxnSpMkLst>
        </pc:cxnChg>
        <pc:cxnChg chg="mod">
          <ac:chgData name="H Gooding" userId="083a26bb-dd87-401d-8069-0671663f7be6" providerId="ADAL" clId="{11957150-41B6-4EA7-8602-DF8BE0904D65}" dt="2026-02-26T15:16:48.051" v="495" actId="1076"/>
          <ac:cxnSpMkLst>
            <pc:docMk/>
            <pc:sldMk cId="0" sldId="261"/>
            <ac:cxnSpMk id="247" creationId="{FA681780-A5BB-4F98-8836-9F5441EED694}"/>
          </ac:cxnSpMkLst>
        </pc:cxnChg>
        <pc:cxnChg chg="add del mod">
          <ac:chgData name="H Gooding" userId="083a26bb-dd87-401d-8069-0671663f7be6" providerId="ADAL" clId="{11957150-41B6-4EA7-8602-DF8BE0904D65}" dt="2026-02-26T15:27:35.927" v="638" actId="478"/>
          <ac:cxnSpMkLst>
            <pc:docMk/>
            <pc:sldMk cId="0" sldId="261"/>
            <ac:cxnSpMk id="248" creationId="{3695E9AF-1078-4847-AD0F-B108FC86F832}"/>
          </ac:cxnSpMkLst>
        </pc:cxnChg>
        <pc:cxnChg chg="del">
          <ac:chgData name="H Gooding" userId="083a26bb-dd87-401d-8069-0671663f7be6" providerId="ADAL" clId="{11957150-41B6-4EA7-8602-DF8BE0904D65}" dt="2026-02-26T15:18:19.247" v="520" actId="478"/>
          <ac:cxnSpMkLst>
            <pc:docMk/>
            <pc:sldMk cId="0" sldId="261"/>
            <ac:cxnSpMk id="252" creationId="{49901CA2-9364-44DE-8557-0911DDB5783E}"/>
          </ac:cxnSpMkLst>
        </pc:cxnChg>
        <pc:cxnChg chg="add del mod">
          <ac:chgData name="H Gooding" userId="083a26bb-dd87-401d-8069-0671663f7be6" providerId="ADAL" clId="{11957150-41B6-4EA7-8602-DF8BE0904D65}" dt="2026-02-26T14:55:53.696" v="226" actId="478"/>
          <ac:cxnSpMkLst>
            <pc:docMk/>
            <pc:sldMk cId="0" sldId="261"/>
            <ac:cxnSpMk id="256" creationId="{767D2693-89FF-4728-AA2B-E3BD0527D87D}"/>
          </ac:cxnSpMkLst>
        </pc:cxnChg>
        <pc:cxnChg chg="add mod">
          <ac:chgData name="H Gooding" userId="083a26bb-dd87-401d-8069-0671663f7be6" providerId="ADAL" clId="{11957150-41B6-4EA7-8602-DF8BE0904D65}" dt="2026-02-26T15:26:44.081" v="622" actId="1076"/>
          <ac:cxnSpMkLst>
            <pc:docMk/>
            <pc:sldMk cId="0" sldId="261"/>
            <ac:cxnSpMk id="256" creationId="{7E12F5D8-9156-49B3-A491-E9C00A600D3E}"/>
          </ac:cxnSpMkLst>
        </pc:cxnChg>
        <pc:cxnChg chg="add del mod">
          <ac:chgData name="H Gooding" userId="083a26bb-dd87-401d-8069-0671663f7be6" providerId="ADAL" clId="{11957150-41B6-4EA7-8602-DF8BE0904D65}" dt="2026-02-26T14:50:18.717" v="172"/>
          <ac:cxnSpMkLst>
            <pc:docMk/>
            <pc:sldMk cId="0" sldId="261"/>
            <ac:cxnSpMk id="257" creationId="{275B2FDB-8F92-46D2-B8D4-49E794B080C4}"/>
          </ac:cxnSpMkLst>
        </pc:cxnChg>
        <pc:cxnChg chg="add del mod">
          <ac:chgData name="H Gooding" userId="083a26bb-dd87-401d-8069-0671663f7be6" providerId="ADAL" clId="{11957150-41B6-4EA7-8602-DF8BE0904D65}" dt="2026-02-26T15:45:32.621" v="856" actId="478"/>
          <ac:cxnSpMkLst>
            <pc:docMk/>
            <pc:sldMk cId="0" sldId="261"/>
            <ac:cxnSpMk id="257" creationId="{4594BC7C-E8DD-4F4E-A0D8-80670F537409}"/>
          </ac:cxnSpMkLst>
        </pc:cxnChg>
        <pc:cxnChg chg="add mod">
          <ac:chgData name="H Gooding" userId="083a26bb-dd87-401d-8069-0671663f7be6" providerId="ADAL" clId="{11957150-41B6-4EA7-8602-DF8BE0904D65}" dt="2026-02-26T15:46:13.533" v="892" actId="1076"/>
          <ac:cxnSpMkLst>
            <pc:docMk/>
            <pc:sldMk cId="0" sldId="261"/>
            <ac:cxnSpMk id="258" creationId="{6812A194-8A67-49FC-BA09-70C8E43AB9C9}"/>
          </ac:cxnSpMkLst>
        </pc:cxnChg>
        <pc:cxnChg chg="add del mod">
          <ac:chgData name="H Gooding" userId="083a26bb-dd87-401d-8069-0671663f7be6" providerId="ADAL" clId="{11957150-41B6-4EA7-8602-DF8BE0904D65}" dt="2026-02-26T14:50:17.886" v="171"/>
          <ac:cxnSpMkLst>
            <pc:docMk/>
            <pc:sldMk cId="0" sldId="261"/>
            <ac:cxnSpMk id="258" creationId="{D0FEC5F4-DDA1-4337-9BA6-F969CD0D7E37}"/>
          </ac:cxnSpMkLst>
        </pc:cxnChg>
        <pc:cxnChg chg="del">
          <ac:chgData name="H Gooding" userId="083a26bb-dd87-401d-8069-0671663f7be6" providerId="ADAL" clId="{11957150-41B6-4EA7-8602-DF8BE0904D65}" dt="2026-02-26T15:17:31.248" v="504" actId="478"/>
          <ac:cxnSpMkLst>
            <pc:docMk/>
            <pc:sldMk cId="0" sldId="261"/>
            <ac:cxnSpMk id="259" creationId="{272A69D4-F58E-41A3-B6A7-DF7420116AA3}"/>
          </ac:cxnSpMkLst>
        </pc:cxnChg>
        <pc:cxnChg chg="add mod">
          <ac:chgData name="H Gooding" userId="083a26bb-dd87-401d-8069-0671663f7be6" providerId="ADAL" clId="{11957150-41B6-4EA7-8602-DF8BE0904D65}" dt="2026-02-26T14:53:24.256" v="188" actId="1076"/>
          <ac:cxnSpMkLst>
            <pc:docMk/>
            <pc:sldMk cId="0" sldId="261"/>
            <ac:cxnSpMk id="260" creationId="{CF11F16D-CA6E-44E2-8F50-BC402952172B}"/>
          </ac:cxnSpMkLst>
        </pc:cxnChg>
        <pc:cxnChg chg="add mod">
          <ac:chgData name="H Gooding" userId="083a26bb-dd87-401d-8069-0671663f7be6" providerId="ADAL" clId="{11957150-41B6-4EA7-8602-DF8BE0904D65}" dt="2026-02-26T15:27:05.751" v="629" actId="1076"/>
          <ac:cxnSpMkLst>
            <pc:docMk/>
            <pc:sldMk cId="0" sldId="261"/>
            <ac:cxnSpMk id="261" creationId="{36183BA9-E976-4961-A7C2-0FEC6722F525}"/>
          </ac:cxnSpMkLst>
        </pc:cxnChg>
        <pc:cxnChg chg="add del mod">
          <ac:chgData name="H Gooding" userId="083a26bb-dd87-401d-8069-0671663f7be6" providerId="ADAL" clId="{11957150-41B6-4EA7-8602-DF8BE0904D65}" dt="2026-02-26T14:50:33.994" v="177"/>
          <ac:cxnSpMkLst>
            <pc:docMk/>
            <pc:sldMk cId="0" sldId="261"/>
            <ac:cxnSpMk id="261" creationId="{37963258-D067-4D66-9AE5-D97CEA1A64C7}"/>
          </ac:cxnSpMkLst>
        </pc:cxnChg>
        <pc:cxnChg chg="add del mod">
          <ac:chgData name="H Gooding" userId="083a26bb-dd87-401d-8069-0671663f7be6" providerId="ADAL" clId="{11957150-41B6-4EA7-8602-DF8BE0904D65}" dt="2026-02-26T14:59:24.913" v="268" actId="478"/>
          <ac:cxnSpMkLst>
            <pc:docMk/>
            <pc:sldMk cId="0" sldId="261"/>
            <ac:cxnSpMk id="262" creationId="{ABE5B497-6FB5-465F-8205-F6686117742D}"/>
          </ac:cxnSpMkLst>
        </pc:cxnChg>
        <pc:cxnChg chg="add mod">
          <ac:chgData name="H Gooding" userId="083a26bb-dd87-401d-8069-0671663f7be6" providerId="ADAL" clId="{11957150-41B6-4EA7-8602-DF8BE0904D65}" dt="2026-02-26T14:56:16.748" v="232" actId="1076"/>
          <ac:cxnSpMkLst>
            <pc:docMk/>
            <pc:sldMk cId="0" sldId="261"/>
            <ac:cxnSpMk id="263" creationId="{979226D7-5483-4D58-90A8-F3E85E4E2F5E}"/>
          </ac:cxnSpMkLst>
        </pc:cxnChg>
        <pc:cxnChg chg="add del mod">
          <ac:chgData name="H Gooding" userId="083a26bb-dd87-401d-8069-0671663f7be6" providerId="ADAL" clId="{11957150-41B6-4EA7-8602-DF8BE0904D65}" dt="2026-02-26T14:55:48.594" v="224" actId="478"/>
          <ac:cxnSpMkLst>
            <pc:docMk/>
            <pc:sldMk cId="0" sldId="261"/>
            <ac:cxnSpMk id="264" creationId="{0E892665-DFF4-498E-9D31-0495CB35BC13}"/>
          </ac:cxnSpMkLst>
        </pc:cxnChg>
        <pc:cxnChg chg="add mod">
          <ac:chgData name="H Gooding" userId="083a26bb-dd87-401d-8069-0671663f7be6" providerId="ADAL" clId="{11957150-41B6-4EA7-8602-DF8BE0904D65}" dt="2026-02-26T15:46:15.252" v="893" actId="1076"/>
          <ac:cxnSpMkLst>
            <pc:docMk/>
            <pc:sldMk cId="0" sldId="261"/>
            <ac:cxnSpMk id="264" creationId="{4AD7C709-78AF-4516-9B2A-C18E4AE51B51}"/>
          </ac:cxnSpMkLst>
        </pc:cxnChg>
        <pc:cxnChg chg="add del mod">
          <ac:chgData name="H Gooding" userId="083a26bb-dd87-401d-8069-0671663f7be6" providerId="ADAL" clId="{11957150-41B6-4EA7-8602-DF8BE0904D65}" dt="2026-02-26T14:59:31.422" v="271" actId="478"/>
          <ac:cxnSpMkLst>
            <pc:docMk/>
            <pc:sldMk cId="0" sldId="261"/>
            <ac:cxnSpMk id="265" creationId="{194E67F9-350C-405D-BE68-4FE1777DE2FA}"/>
          </ac:cxnSpMkLst>
        </pc:cxnChg>
        <pc:cxnChg chg="add mod">
          <ac:chgData name="H Gooding" userId="083a26bb-dd87-401d-8069-0671663f7be6" providerId="ADAL" clId="{11957150-41B6-4EA7-8602-DF8BE0904D65}" dt="2026-02-26T15:46:11.389" v="891" actId="1076"/>
          <ac:cxnSpMkLst>
            <pc:docMk/>
            <pc:sldMk cId="0" sldId="261"/>
            <ac:cxnSpMk id="265" creationId="{CA7E2D54-07F1-4D9D-B468-AAF296247CEA}"/>
          </ac:cxnSpMkLst>
        </pc:cxnChg>
        <pc:cxnChg chg="add mod">
          <ac:chgData name="H Gooding" userId="083a26bb-dd87-401d-8069-0671663f7be6" providerId="ADAL" clId="{11957150-41B6-4EA7-8602-DF8BE0904D65}" dt="2026-02-26T14:54:59.198" v="208" actId="1076"/>
          <ac:cxnSpMkLst>
            <pc:docMk/>
            <pc:sldMk cId="0" sldId="261"/>
            <ac:cxnSpMk id="266" creationId="{B2C67065-AEB9-46E7-B1AB-02AE5AFF7969}"/>
          </ac:cxnSpMkLst>
        </pc:cxnChg>
        <pc:cxnChg chg="add mod">
          <ac:chgData name="H Gooding" userId="083a26bb-dd87-401d-8069-0671663f7be6" providerId="ADAL" clId="{11957150-41B6-4EA7-8602-DF8BE0904D65}" dt="2026-02-26T14:55:03.707" v="210" actId="1076"/>
          <ac:cxnSpMkLst>
            <pc:docMk/>
            <pc:sldMk cId="0" sldId="261"/>
            <ac:cxnSpMk id="267" creationId="{5B6D98A1-8D34-4E99-A349-87726F961447}"/>
          </ac:cxnSpMkLst>
        </pc:cxnChg>
        <pc:cxnChg chg="add mod">
          <ac:chgData name="H Gooding" userId="083a26bb-dd87-401d-8069-0671663f7be6" providerId="ADAL" clId="{11957150-41B6-4EA7-8602-DF8BE0904D65}" dt="2026-02-26T14:55:13.751" v="215" actId="1076"/>
          <ac:cxnSpMkLst>
            <pc:docMk/>
            <pc:sldMk cId="0" sldId="261"/>
            <ac:cxnSpMk id="268" creationId="{4789EE90-D8BC-4302-9571-3509D007D3B0}"/>
          </ac:cxnSpMkLst>
        </pc:cxnChg>
        <pc:cxnChg chg="add mod">
          <ac:chgData name="H Gooding" userId="083a26bb-dd87-401d-8069-0671663f7be6" providerId="ADAL" clId="{11957150-41B6-4EA7-8602-DF8BE0904D65}" dt="2026-02-26T14:55:11.601" v="214" actId="1076"/>
          <ac:cxnSpMkLst>
            <pc:docMk/>
            <pc:sldMk cId="0" sldId="261"/>
            <ac:cxnSpMk id="269" creationId="{BF10FF1D-1F46-4280-9CBE-2E708DDEC362}"/>
          </ac:cxnSpMkLst>
        </pc:cxnChg>
        <pc:cxnChg chg="add del mod">
          <ac:chgData name="H Gooding" userId="083a26bb-dd87-401d-8069-0671663f7be6" providerId="ADAL" clId="{11957150-41B6-4EA7-8602-DF8BE0904D65}" dt="2026-02-26T15:44:00.374" v="826" actId="478"/>
          <ac:cxnSpMkLst>
            <pc:docMk/>
            <pc:sldMk cId="0" sldId="261"/>
            <ac:cxnSpMk id="272" creationId="{2C2A9776-5B5D-40B8-8812-4AC96905DE11}"/>
          </ac:cxnSpMkLst>
        </pc:cxnChg>
        <pc:cxnChg chg="del mod">
          <ac:chgData name="H Gooding" userId="083a26bb-dd87-401d-8069-0671663f7be6" providerId="ADAL" clId="{11957150-41B6-4EA7-8602-DF8BE0904D65}" dt="2026-02-26T15:08:06.938" v="435" actId="478"/>
          <ac:cxnSpMkLst>
            <pc:docMk/>
            <pc:sldMk cId="0" sldId="261"/>
            <ac:cxnSpMk id="272" creationId="{4806D3C4-E1F7-4964-98CF-7F989946EFAD}"/>
          </ac:cxnSpMkLst>
        </pc:cxnChg>
        <pc:cxnChg chg="add mod">
          <ac:chgData name="H Gooding" userId="083a26bb-dd87-401d-8069-0671663f7be6" providerId="ADAL" clId="{11957150-41B6-4EA7-8602-DF8BE0904D65}" dt="2026-02-26T14:55:23.897" v="218" actId="1076"/>
          <ac:cxnSpMkLst>
            <pc:docMk/>
            <pc:sldMk cId="0" sldId="261"/>
            <ac:cxnSpMk id="279" creationId="{D68CE123-8A35-4B7F-B8E5-0799E2A7AE46}"/>
          </ac:cxnSpMkLst>
        </pc:cxnChg>
        <pc:cxnChg chg="add mod">
          <ac:chgData name="H Gooding" userId="083a26bb-dd87-401d-8069-0671663f7be6" providerId="ADAL" clId="{11957150-41B6-4EA7-8602-DF8BE0904D65}" dt="2026-02-26T14:55:29.176" v="220" actId="1076"/>
          <ac:cxnSpMkLst>
            <pc:docMk/>
            <pc:sldMk cId="0" sldId="261"/>
            <ac:cxnSpMk id="280" creationId="{9BE6AF5B-2147-4011-9C29-1D15C77557B7}"/>
          </ac:cxnSpMkLst>
        </pc:cxnChg>
        <pc:cxnChg chg="add mod">
          <ac:chgData name="H Gooding" userId="083a26bb-dd87-401d-8069-0671663f7be6" providerId="ADAL" clId="{11957150-41B6-4EA7-8602-DF8BE0904D65}" dt="2026-02-26T15:27:45.269" v="642" actId="1076"/>
          <ac:cxnSpMkLst>
            <pc:docMk/>
            <pc:sldMk cId="0" sldId="261"/>
            <ac:cxnSpMk id="281" creationId="{27F3CDE6-3240-45B8-B121-EC4540F36CA9}"/>
          </ac:cxnSpMkLst>
        </pc:cxnChg>
        <pc:cxnChg chg="del mod">
          <ac:chgData name="H Gooding" userId="083a26bb-dd87-401d-8069-0671663f7be6" providerId="ADAL" clId="{11957150-41B6-4EA7-8602-DF8BE0904D65}" dt="2026-02-26T15:05:41.440" v="395" actId="478"/>
          <ac:cxnSpMkLst>
            <pc:docMk/>
            <pc:sldMk cId="0" sldId="261"/>
            <ac:cxnSpMk id="281" creationId="{9D0319A8-F0C1-49B1-BA46-93BEDC030DFD}"/>
          </ac:cxnSpMkLst>
        </pc:cxnChg>
        <pc:cxnChg chg="add mod">
          <ac:chgData name="H Gooding" userId="083a26bb-dd87-401d-8069-0671663f7be6" providerId="ADAL" clId="{11957150-41B6-4EA7-8602-DF8BE0904D65}" dt="2026-02-26T14:55:33.120" v="222" actId="1076"/>
          <ac:cxnSpMkLst>
            <pc:docMk/>
            <pc:sldMk cId="0" sldId="261"/>
            <ac:cxnSpMk id="282" creationId="{A7E4A449-0839-4F14-B3A5-8CA9518E96C6}"/>
          </ac:cxnSpMkLst>
        </pc:cxnChg>
        <pc:cxnChg chg="add mod">
          <ac:chgData name="H Gooding" userId="083a26bb-dd87-401d-8069-0671663f7be6" providerId="ADAL" clId="{11957150-41B6-4EA7-8602-DF8BE0904D65}" dt="2026-02-26T14:56:30.703" v="236" actId="1076"/>
          <ac:cxnSpMkLst>
            <pc:docMk/>
            <pc:sldMk cId="0" sldId="261"/>
            <ac:cxnSpMk id="283" creationId="{136EC25B-48AD-461B-8901-A193FD1CC19A}"/>
          </ac:cxnSpMkLst>
        </pc:cxnChg>
        <pc:cxnChg chg="add del mod">
          <ac:chgData name="H Gooding" userId="083a26bb-dd87-401d-8069-0671663f7be6" providerId="ADAL" clId="{11957150-41B6-4EA7-8602-DF8BE0904D65}" dt="2026-02-26T14:56:26.216" v="235" actId="478"/>
          <ac:cxnSpMkLst>
            <pc:docMk/>
            <pc:sldMk cId="0" sldId="261"/>
            <ac:cxnSpMk id="284" creationId="{1071B2F7-539B-4E14-BD55-3B75A4A825E8}"/>
          </ac:cxnSpMkLst>
        </pc:cxnChg>
        <pc:cxnChg chg="add mod">
          <ac:chgData name="H Gooding" userId="083a26bb-dd87-401d-8069-0671663f7be6" providerId="ADAL" clId="{11957150-41B6-4EA7-8602-DF8BE0904D65}" dt="2026-02-26T15:50:23" v="969" actId="1076"/>
          <ac:cxnSpMkLst>
            <pc:docMk/>
            <pc:sldMk cId="0" sldId="261"/>
            <ac:cxnSpMk id="284" creationId="{CF980BF3-0084-4CF6-ABC8-7F324C5CADA0}"/>
          </ac:cxnSpMkLst>
        </pc:cxnChg>
        <pc:cxnChg chg="add mod">
          <ac:chgData name="H Gooding" userId="083a26bb-dd87-401d-8069-0671663f7be6" providerId="ADAL" clId="{11957150-41B6-4EA7-8602-DF8BE0904D65}" dt="2026-02-26T14:56:39.721" v="239" actId="1076"/>
          <ac:cxnSpMkLst>
            <pc:docMk/>
            <pc:sldMk cId="0" sldId="261"/>
            <ac:cxnSpMk id="285" creationId="{1096075E-A88D-443B-9185-E0D4ED4C8FD5}"/>
          </ac:cxnSpMkLst>
        </pc:cxnChg>
        <pc:cxnChg chg="add del mod">
          <ac:chgData name="H Gooding" userId="083a26bb-dd87-401d-8069-0671663f7be6" providerId="ADAL" clId="{11957150-41B6-4EA7-8602-DF8BE0904D65}" dt="2026-02-26T14:57:12.528" v="242" actId="478"/>
          <ac:cxnSpMkLst>
            <pc:docMk/>
            <pc:sldMk cId="0" sldId="261"/>
            <ac:cxnSpMk id="286" creationId="{61597A6A-C27D-4D78-9C4C-B117307CCB82}"/>
          </ac:cxnSpMkLst>
        </pc:cxnChg>
        <pc:cxnChg chg="add mod">
          <ac:chgData name="H Gooding" userId="083a26bb-dd87-401d-8069-0671663f7be6" providerId="ADAL" clId="{11957150-41B6-4EA7-8602-DF8BE0904D65}" dt="2026-02-26T15:50:19.929" v="968" actId="1076"/>
          <ac:cxnSpMkLst>
            <pc:docMk/>
            <pc:sldMk cId="0" sldId="261"/>
            <ac:cxnSpMk id="286" creationId="{6912A650-A3FF-4417-888F-AE055144118A}"/>
          </ac:cxnSpMkLst>
        </pc:cxnChg>
        <pc:cxnChg chg="add del mod">
          <ac:chgData name="H Gooding" userId="083a26bb-dd87-401d-8069-0671663f7be6" providerId="ADAL" clId="{11957150-41B6-4EA7-8602-DF8BE0904D65}" dt="2026-02-26T14:59:15.911" v="265" actId="478"/>
          <ac:cxnSpMkLst>
            <pc:docMk/>
            <pc:sldMk cId="0" sldId="261"/>
            <ac:cxnSpMk id="287" creationId="{78862318-5CE9-4EFA-8472-1991B97CF368}"/>
          </ac:cxnSpMkLst>
        </pc:cxnChg>
        <pc:cxnChg chg="add mod">
          <ac:chgData name="H Gooding" userId="083a26bb-dd87-401d-8069-0671663f7be6" providerId="ADAL" clId="{11957150-41B6-4EA7-8602-DF8BE0904D65}" dt="2026-02-26T15:51:02.496" v="1041" actId="14100"/>
          <ac:cxnSpMkLst>
            <pc:docMk/>
            <pc:sldMk cId="0" sldId="261"/>
            <ac:cxnSpMk id="287" creationId="{96B1A8DC-BE21-43BF-9448-B66A87547C73}"/>
          </ac:cxnSpMkLst>
        </pc:cxnChg>
        <pc:cxnChg chg="add mod">
          <ac:chgData name="H Gooding" userId="083a26bb-dd87-401d-8069-0671663f7be6" providerId="ADAL" clId="{11957150-41B6-4EA7-8602-DF8BE0904D65}" dt="2026-02-26T14:59:13.774" v="264" actId="1076"/>
          <ac:cxnSpMkLst>
            <pc:docMk/>
            <pc:sldMk cId="0" sldId="261"/>
            <ac:cxnSpMk id="288" creationId="{7E8EAB2D-DF4E-44D4-A61C-468B47AE9085}"/>
          </ac:cxnSpMkLst>
        </pc:cxnChg>
        <pc:cxnChg chg="add del mod">
          <ac:chgData name="H Gooding" userId="083a26bb-dd87-401d-8069-0671663f7be6" providerId="ADAL" clId="{11957150-41B6-4EA7-8602-DF8BE0904D65}" dt="2026-02-26T14:59:11.101" v="263" actId="478"/>
          <ac:cxnSpMkLst>
            <pc:docMk/>
            <pc:sldMk cId="0" sldId="261"/>
            <ac:cxnSpMk id="289" creationId="{6D1E410B-2775-4B9E-B8AB-DFA42D284AA5}"/>
          </ac:cxnSpMkLst>
        </pc:cxnChg>
        <pc:cxnChg chg="add mod">
          <ac:chgData name="H Gooding" userId="083a26bb-dd87-401d-8069-0671663f7be6" providerId="ADAL" clId="{11957150-41B6-4EA7-8602-DF8BE0904D65}" dt="2026-02-26T14:59:06.009" v="260" actId="1076"/>
          <ac:cxnSpMkLst>
            <pc:docMk/>
            <pc:sldMk cId="0" sldId="261"/>
            <ac:cxnSpMk id="290" creationId="{5E9A3A85-C8D7-41D3-B4E6-070BD8B1FBB7}"/>
          </ac:cxnSpMkLst>
        </pc:cxnChg>
        <pc:cxnChg chg="add mod">
          <ac:chgData name="H Gooding" userId="083a26bb-dd87-401d-8069-0671663f7be6" providerId="ADAL" clId="{11957150-41B6-4EA7-8602-DF8BE0904D65}" dt="2026-02-26T14:59:02.979" v="259" actId="1076"/>
          <ac:cxnSpMkLst>
            <pc:docMk/>
            <pc:sldMk cId="0" sldId="261"/>
            <ac:cxnSpMk id="291" creationId="{711C9806-934B-4500-92AB-A9DCAE8D1053}"/>
          </ac:cxnSpMkLst>
        </pc:cxnChg>
        <pc:cxnChg chg="add mod">
          <ac:chgData name="H Gooding" userId="083a26bb-dd87-401d-8069-0671663f7be6" providerId="ADAL" clId="{11957150-41B6-4EA7-8602-DF8BE0904D65}" dt="2026-02-26T14:59:00.493" v="258" actId="1076"/>
          <ac:cxnSpMkLst>
            <pc:docMk/>
            <pc:sldMk cId="0" sldId="261"/>
            <ac:cxnSpMk id="292" creationId="{364FF1BE-4D9F-40C2-84C6-0E2899B29D07}"/>
          </ac:cxnSpMkLst>
        </pc:cxnChg>
        <pc:cxnChg chg="add mod">
          <ac:chgData name="H Gooding" userId="083a26bb-dd87-401d-8069-0671663f7be6" providerId="ADAL" clId="{11957150-41B6-4EA7-8602-DF8BE0904D65}" dt="2026-02-26T14:59:10.125" v="262" actId="1076"/>
          <ac:cxnSpMkLst>
            <pc:docMk/>
            <pc:sldMk cId="0" sldId="261"/>
            <ac:cxnSpMk id="293" creationId="{5F5D5865-B047-45DA-A64B-18F9D42B15B5}"/>
          </ac:cxnSpMkLst>
        </pc:cxnChg>
        <pc:cxnChg chg="add mod">
          <ac:chgData name="H Gooding" userId="083a26bb-dd87-401d-8069-0671663f7be6" providerId="ADAL" clId="{11957150-41B6-4EA7-8602-DF8BE0904D65}" dt="2026-02-26T15:02:35.406" v="354" actId="14100"/>
          <ac:cxnSpMkLst>
            <pc:docMk/>
            <pc:sldMk cId="0" sldId="261"/>
            <ac:cxnSpMk id="294" creationId="{8BEF172E-AB3B-49A8-AA60-BD6E71F1EF01}"/>
          </ac:cxnSpMkLst>
        </pc:cxnChg>
        <pc:cxnChg chg="add mod">
          <ac:chgData name="H Gooding" userId="083a26bb-dd87-401d-8069-0671663f7be6" providerId="ADAL" clId="{11957150-41B6-4EA7-8602-DF8BE0904D65}" dt="2026-02-26T14:59:29.893" v="270" actId="1076"/>
          <ac:cxnSpMkLst>
            <pc:docMk/>
            <pc:sldMk cId="0" sldId="261"/>
            <ac:cxnSpMk id="295" creationId="{08D73598-A7CE-4246-B110-7D225A037ACE}"/>
          </ac:cxnSpMkLst>
        </pc:cxnChg>
        <pc:cxnChg chg="add mod">
          <ac:chgData name="H Gooding" userId="083a26bb-dd87-401d-8069-0671663f7be6" providerId="ADAL" clId="{11957150-41B6-4EA7-8602-DF8BE0904D65}" dt="2026-02-26T14:59:41.912" v="273" actId="1076"/>
          <ac:cxnSpMkLst>
            <pc:docMk/>
            <pc:sldMk cId="0" sldId="261"/>
            <ac:cxnSpMk id="296" creationId="{6EF95022-35DC-4CB9-9856-1B76FA5454B7}"/>
          </ac:cxnSpMkLst>
        </pc:cxnChg>
        <pc:cxnChg chg="add mod">
          <ac:chgData name="H Gooding" userId="083a26bb-dd87-401d-8069-0671663f7be6" providerId="ADAL" clId="{11957150-41B6-4EA7-8602-DF8BE0904D65}" dt="2026-02-26T15:29:00.716" v="662" actId="14100"/>
          <ac:cxnSpMkLst>
            <pc:docMk/>
            <pc:sldMk cId="0" sldId="261"/>
            <ac:cxnSpMk id="297" creationId="{3F2298BE-5D18-413A-9A67-E380F27CCFA8}"/>
          </ac:cxnSpMkLst>
        </pc:cxnChg>
        <pc:cxnChg chg="add del mod">
          <ac:chgData name="H Gooding" userId="083a26bb-dd87-401d-8069-0671663f7be6" providerId="ADAL" clId="{11957150-41B6-4EA7-8602-DF8BE0904D65}" dt="2026-02-26T15:05:44.036" v="397" actId="478"/>
          <ac:cxnSpMkLst>
            <pc:docMk/>
            <pc:sldMk cId="0" sldId="261"/>
            <ac:cxnSpMk id="297" creationId="{E55FB329-7505-4777-898B-C3D2E0BBD8D2}"/>
          </ac:cxnSpMkLst>
        </pc:cxnChg>
        <pc:cxnChg chg="add mod">
          <ac:chgData name="H Gooding" userId="083a26bb-dd87-401d-8069-0671663f7be6" providerId="ADAL" clId="{11957150-41B6-4EA7-8602-DF8BE0904D65}" dt="2026-02-26T15:29:07.929" v="665" actId="14100"/>
          <ac:cxnSpMkLst>
            <pc:docMk/>
            <pc:sldMk cId="0" sldId="261"/>
            <ac:cxnSpMk id="298" creationId="{0B7B1016-AAE1-42F5-ACBC-6BFF61621845}"/>
          </ac:cxnSpMkLst>
        </pc:cxnChg>
        <pc:cxnChg chg="add del mod">
          <ac:chgData name="H Gooding" userId="083a26bb-dd87-401d-8069-0671663f7be6" providerId="ADAL" clId="{11957150-41B6-4EA7-8602-DF8BE0904D65}" dt="2026-02-26T15:05:45.225" v="398" actId="478"/>
          <ac:cxnSpMkLst>
            <pc:docMk/>
            <pc:sldMk cId="0" sldId="261"/>
            <ac:cxnSpMk id="298" creationId="{C0FE19DF-341E-42AE-911F-F1092C934C4B}"/>
          </ac:cxnSpMkLst>
        </pc:cxnChg>
        <pc:cxnChg chg="add del mod">
          <ac:chgData name="H Gooding" userId="083a26bb-dd87-401d-8069-0671663f7be6" providerId="ADAL" clId="{11957150-41B6-4EA7-8602-DF8BE0904D65}" dt="2026-02-26T15:30:45.928" v="676" actId="478"/>
          <ac:cxnSpMkLst>
            <pc:docMk/>
            <pc:sldMk cId="0" sldId="261"/>
            <ac:cxnSpMk id="299" creationId="{9417697A-AB7E-4051-9561-A3FBB77DA6D0}"/>
          </ac:cxnSpMkLst>
        </pc:cxnChg>
        <pc:cxnChg chg="add del mod">
          <ac:chgData name="H Gooding" userId="083a26bb-dd87-401d-8069-0671663f7be6" providerId="ADAL" clId="{11957150-41B6-4EA7-8602-DF8BE0904D65}" dt="2026-02-26T15:05:02.248" v="385" actId="478"/>
          <ac:cxnSpMkLst>
            <pc:docMk/>
            <pc:sldMk cId="0" sldId="261"/>
            <ac:cxnSpMk id="299" creationId="{D88D42E6-DA3C-4516-B71A-87203D7990FF}"/>
          </ac:cxnSpMkLst>
        </pc:cxnChg>
        <pc:cxnChg chg="add mod">
          <ac:chgData name="H Gooding" userId="083a26bb-dd87-401d-8069-0671663f7be6" providerId="ADAL" clId="{11957150-41B6-4EA7-8602-DF8BE0904D65}" dt="2026-02-26T15:04:55.946" v="382" actId="1076"/>
          <ac:cxnSpMkLst>
            <pc:docMk/>
            <pc:sldMk cId="0" sldId="261"/>
            <ac:cxnSpMk id="300" creationId="{E4A72548-9FA6-4507-8251-B055F8FC7D48}"/>
          </ac:cxnSpMkLst>
        </pc:cxnChg>
        <pc:cxnChg chg="add mod">
          <ac:chgData name="H Gooding" userId="083a26bb-dd87-401d-8069-0671663f7be6" providerId="ADAL" clId="{11957150-41B6-4EA7-8602-DF8BE0904D65}" dt="2026-02-26T15:05:07.138" v="387" actId="1076"/>
          <ac:cxnSpMkLst>
            <pc:docMk/>
            <pc:sldMk cId="0" sldId="261"/>
            <ac:cxnSpMk id="301" creationId="{B14BEF05-3A7F-4CD9-A447-944A83630444}"/>
          </ac:cxnSpMkLst>
        </pc:cxnChg>
        <pc:cxnChg chg="add mod">
          <ac:chgData name="H Gooding" userId="083a26bb-dd87-401d-8069-0671663f7be6" providerId="ADAL" clId="{11957150-41B6-4EA7-8602-DF8BE0904D65}" dt="2026-02-26T15:05:13.081" v="389" actId="1076"/>
          <ac:cxnSpMkLst>
            <pc:docMk/>
            <pc:sldMk cId="0" sldId="261"/>
            <ac:cxnSpMk id="302" creationId="{8968E418-FFB7-485B-B605-3D59F0EF847A}"/>
          </ac:cxnSpMkLst>
        </pc:cxnChg>
        <pc:cxnChg chg="add mod">
          <ac:chgData name="H Gooding" userId="083a26bb-dd87-401d-8069-0671663f7be6" providerId="ADAL" clId="{11957150-41B6-4EA7-8602-DF8BE0904D65}" dt="2026-02-26T15:05:25.330" v="391" actId="1076"/>
          <ac:cxnSpMkLst>
            <pc:docMk/>
            <pc:sldMk cId="0" sldId="261"/>
            <ac:cxnSpMk id="303" creationId="{3DD18DF8-91B5-458B-B963-CBD7C7612FAC}"/>
          </ac:cxnSpMkLst>
        </pc:cxnChg>
        <pc:cxnChg chg="add del mod">
          <ac:chgData name="H Gooding" userId="083a26bb-dd87-401d-8069-0671663f7be6" providerId="ADAL" clId="{11957150-41B6-4EA7-8602-DF8BE0904D65}" dt="2026-02-26T15:08:06.450" v="434" actId="478"/>
          <ac:cxnSpMkLst>
            <pc:docMk/>
            <pc:sldMk cId="0" sldId="261"/>
            <ac:cxnSpMk id="304" creationId="{2EBA6C23-6927-4481-8D54-20BCCC614420}"/>
          </ac:cxnSpMkLst>
        </pc:cxnChg>
        <pc:cxnChg chg="add mod">
          <ac:chgData name="H Gooding" userId="083a26bb-dd87-401d-8069-0671663f7be6" providerId="ADAL" clId="{11957150-41B6-4EA7-8602-DF8BE0904D65}" dt="2026-02-26T15:31:46.950" v="686" actId="1076"/>
          <ac:cxnSpMkLst>
            <pc:docMk/>
            <pc:sldMk cId="0" sldId="261"/>
            <ac:cxnSpMk id="304" creationId="{BFDBEABC-BE22-4B2C-90AC-CDE94ECCFFA4}"/>
          </ac:cxnSpMkLst>
        </pc:cxnChg>
        <pc:cxnChg chg="add del mod">
          <ac:chgData name="H Gooding" userId="083a26bb-dd87-401d-8069-0671663f7be6" providerId="ADAL" clId="{11957150-41B6-4EA7-8602-DF8BE0904D65}" dt="2026-02-26T15:08:04.652" v="433" actId="478"/>
          <ac:cxnSpMkLst>
            <pc:docMk/>
            <pc:sldMk cId="0" sldId="261"/>
            <ac:cxnSpMk id="305" creationId="{2DC9DC13-2B2A-4380-9670-934114902638}"/>
          </ac:cxnSpMkLst>
        </pc:cxnChg>
        <pc:cxnChg chg="add mod">
          <ac:chgData name="H Gooding" userId="083a26bb-dd87-401d-8069-0671663f7be6" providerId="ADAL" clId="{11957150-41B6-4EA7-8602-DF8BE0904D65}" dt="2026-02-26T15:31:44.206" v="685" actId="1076"/>
          <ac:cxnSpMkLst>
            <pc:docMk/>
            <pc:sldMk cId="0" sldId="261"/>
            <ac:cxnSpMk id="305" creationId="{7886B002-4CE1-4F6C-AE28-178CFBE869C9}"/>
          </ac:cxnSpMkLst>
        </pc:cxnChg>
        <pc:cxnChg chg="add mod">
          <ac:chgData name="H Gooding" userId="083a26bb-dd87-401d-8069-0671663f7be6" providerId="ADAL" clId="{11957150-41B6-4EA7-8602-DF8BE0904D65}" dt="2026-02-26T15:31:40.377" v="684" actId="1076"/>
          <ac:cxnSpMkLst>
            <pc:docMk/>
            <pc:sldMk cId="0" sldId="261"/>
            <ac:cxnSpMk id="306" creationId="{B8A774F8-8AAE-4952-AD50-26221166FEF3}"/>
          </ac:cxnSpMkLst>
        </pc:cxnChg>
        <pc:cxnChg chg="add del mod">
          <ac:chgData name="H Gooding" userId="083a26bb-dd87-401d-8069-0671663f7be6" providerId="ADAL" clId="{11957150-41B6-4EA7-8602-DF8BE0904D65}" dt="2026-02-26T15:08:03.167" v="432" actId="478"/>
          <ac:cxnSpMkLst>
            <pc:docMk/>
            <pc:sldMk cId="0" sldId="261"/>
            <ac:cxnSpMk id="306" creationId="{F27003D4-3FA8-4811-8474-787F05978443}"/>
          </ac:cxnSpMkLst>
        </pc:cxnChg>
        <pc:cxnChg chg="add mod">
          <ac:chgData name="H Gooding" userId="083a26bb-dd87-401d-8069-0671663f7be6" providerId="ADAL" clId="{11957150-41B6-4EA7-8602-DF8BE0904D65}" dt="2026-02-26T15:31:54.612" v="688" actId="1076"/>
          <ac:cxnSpMkLst>
            <pc:docMk/>
            <pc:sldMk cId="0" sldId="261"/>
            <ac:cxnSpMk id="307" creationId="{3FE50924-E415-4BA7-9597-79E53C7EC188}"/>
          </ac:cxnSpMkLst>
        </pc:cxnChg>
        <pc:cxnChg chg="add del mod">
          <ac:chgData name="H Gooding" userId="083a26bb-dd87-401d-8069-0671663f7be6" providerId="ADAL" clId="{11957150-41B6-4EA7-8602-DF8BE0904D65}" dt="2026-02-26T15:08:01.888" v="431" actId="478"/>
          <ac:cxnSpMkLst>
            <pc:docMk/>
            <pc:sldMk cId="0" sldId="261"/>
            <ac:cxnSpMk id="307" creationId="{830BAE8F-F3FF-40A5-B387-418B987E56F0}"/>
          </ac:cxnSpMkLst>
        </pc:cxnChg>
        <pc:cxnChg chg="add mod">
          <ac:chgData name="H Gooding" userId="083a26bb-dd87-401d-8069-0671663f7be6" providerId="ADAL" clId="{11957150-41B6-4EA7-8602-DF8BE0904D65}" dt="2026-02-26T15:32:01.769" v="690" actId="1076"/>
          <ac:cxnSpMkLst>
            <pc:docMk/>
            <pc:sldMk cId="0" sldId="261"/>
            <ac:cxnSpMk id="308" creationId="{DB445A04-E293-41B6-AE3A-CD67FC912475}"/>
          </ac:cxnSpMkLst>
        </pc:cxnChg>
        <pc:cxnChg chg="add mod">
          <ac:chgData name="H Gooding" userId="083a26bb-dd87-401d-8069-0671663f7be6" providerId="ADAL" clId="{11957150-41B6-4EA7-8602-DF8BE0904D65}" dt="2026-02-26T15:32:07.045" v="692" actId="1076"/>
          <ac:cxnSpMkLst>
            <pc:docMk/>
            <pc:sldMk cId="0" sldId="261"/>
            <ac:cxnSpMk id="309" creationId="{1585F69B-CF9B-41BB-843B-28CCE4F4B349}"/>
          </ac:cxnSpMkLst>
        </pc:cxnChg>
        <pc:cxnChg chg="add mod">
          <ac:chgData name="H Gooding" userId="083a26bb-dd87-401d-8069-0671663f7be6" providerId="ADAL" clId="{11957150-41B6-4EA7-8602-DF8BE0904D65}" dt="2026-02-26T15:32:34.555" v="696" actId="1076"/>
          <ac:cxnSpMkLst>
            <pc:docMk/>
            <pc:sldMk cId="0" sldId="261"/>
            <ac:cxnSpMk id="310" creationId="{4A59DC5A-3C3B-4EB4-A40E-D0B6A456DD0D}"/>
          </ac:cxnSpMkLst>
        </pc:cxnChg>
        <pc:cxnChg chg="add mod">
          <ac:chgData name="H Gooding" userId="083a26bb-dd87-401d-8069-0671663f7be6" providerId="ADAL" clId="{11957150-41B6-4EA7-8602-DF8BE0904D65}" dt="2026-02-26T15:32:39.683" v="698" actId="1076"/>
          <ac:cxnSpMkLst>
            <pc:docMk/>
            <pc:sldMk cId="0" sldId="261"/>
            <ac:cxnSpMk id="311" creationId="{E3D6D7D2-5906-43BD-8A6D-CA7ED94234F3}"/>
          </ac:cxnSpMkLst>
        </pc:cxnChg>
        <pc:cxnChg chg="add mod">
          <ac:chgData name="H Gooding" userId="083a26bb-dd87-401d-8069-0671663f7be6" providerId="ADAL" clId="{11957150-41B6-4EA7-8602-DF8BE0904D65}" dt="2026-02-26T15:32:44.584" v="700" actId="1076"/>
          <ac:cxnSpMkLst>
            <pc:docMk/>
            <pc:sldMk cId="0" sldId="261"/>
            <ac:cxnSpMk id="312" creationId="{C99392FB-BC91-47E7-A3EB-34575F9ACC36}"/>
          </ac:cxnSpMkLst>
        </pc:cxnChg>
        <pc:cxnChg chg="add mod">
          <ac:chgData name="H Gooding" userId="083a26bb-dd87-401d-8069-0671663f7be6" providerId="ADAL" clId="{11957150-41B6-4EA7-8602-DF8BE0904D65}" dt="2026-02-26T15:32:49.642" v="702" actId="1076"/>
          <ac:cxnSpMkLst>
            <pc:docMk/>
            <pc:sldMk cId="0" sldId="261"/>
            <ac:cxnSpMk id="313" creationId="{809FDC32-1D20-4409-9BD4-6E7E69F63DED}"/>
          </ac:cxnSpMkLst>
        </pc:cxnChg>
        <pc:cxnChg chg="add mod">
          <ac:chgData name="H Gooding" userId="083a26bb-dd87-401d-8069-0671663f7be6" providerId="ADAL" clId="{11957150-41B6-4EA7-8602-DF8BE0904D65}" dt="2026-02-26T15:07:14.703" v="418" actId="1076"/>
          <ac:cxnSpMkLst>
            <pc:docMk/>
            <pc:sldMk cId="0" sldId="261"/>
            <ac:cxnSpMk id="315" creationId="{AE34B79E-DC2C-440A-AAC7-A07D04252A59}"/>
          </ac:cxnSpMkLst>
        </pc:cxnChg>
        <pc:cxnChg chg="mod">
          <ac:chgData name="H Gooding" userId="083a26bb-dd87-401d-8069-0671663f7be6" providerId="ADAL" clId="{11957150-41B6-4EA7-8602-DF8BE0904D65}" dt="2026-02-26T15:04:15.471" v="371" actId="14100"/>
          <ac:cxnSpMkLst>
            <pc:docMk/>
            <pc:sldMk cId="0" sldId="261"/>
            <ac:cxnSpMk id="316" creationId="{306576D6-103D-4337-8F1F-BAC501FD41B0}"/>
          </ac:cxnSpMkLst>
        </pc:cxnChg>
        <pc:cxnChg chg="add mod">
          <ac:chgData name="H Gooding" userId="083a26bb-dd87-401d-8069-0671663f7be6" providerId="ADAL" clId="{11957150-41B6-4EA7-8602-DF8BE0904D65}" dt="2026-02-26T15:07:30.515" v="425" actId="1076"/>
          <ac:cxnSpMkLst>
            <pc:docMk/>
            <pc:sldMk cId="0" sldId="261"/>
            <ac:cxnSpMk id="317" creationId="{4F5CEE42-4494-4C80-A9C2-DEF2F3E3741C}"/>
          </ac:cxnSpMkLst>
        </pc:cxnChg>
        <pc:cxnChg chg="add mod">
          <ac:chgData name="H Gooding" userId="083a26bb-dd87-401d-8069-0671663f7be6" providerId="ADAL" clId="{11957150-41B6-4EA7-8602-DF8BE0904D65}" dt="2026-02-26T15:07:33.151" v="426" actId="1076"/>
          <ac:cxnSpMkLst>
            <pc:docMk/>
            <pc:sldMk cId="0" sldId="261"/>
            <ac:cxnSpMk id="318" creationId="{F8B15F0A-6D13-4B88-BF36-905ED86742BB}"/>
          </ac:cxnSpMkLst>
        </pc:cxnChg>
        <pc:cxnChg chg="add mod">
          <ac:chgData name="H Gooding" userId="083a26bb-dd87-401d-8069-0671663f7be6" providerId="ADAL" clId="{11957150-41B6-4EA7-8602-DF8BE0904D65}" dt="2026-02-26T15:07:28.100" v="424" actId="1076"/>
          <ac:cxnSpMkLst>
            <pc:docMk/>
            <pc:sldMk cId="0" sldId="261"/>
            <ac:cxnSpMk id="319" creationId="{9ACE1147-80AD-4DD2-B242-54AFB940F833}"/>
          </ac:cxnSpMkLst>
        </pc:cxnChg>
        <pc:cxnChg chg="add mod">
          <ac:chgData name="H Gooding" userId="083a26bb-dd87-401d-8069-0671663f7be6" providerId="ADAL" clId="{11957150-41B6-4EA7-8602-DF8BE0904D65}" dt="2026-02-26T15:07:39.634" v="428" actId="1076"/>
          <ac:cxnSpMkLst>
            <pc:docMk/>
            <pc:sldMk cId="0" sldId="261"/>
            <ac:cxnSpMk id="320" creationId="{5AC3A8EF-2EA4-47E8-81A4-463F59DDA39D}"/>
          </ac:cxnSpMkLst>
        </pc:cxnChg>
        <pc:cxnChg chg="add mod">
          <ac:chgData name="H Gooding" userId="083a26bb-dd87-401d-8069-0671663f7be6" providerId="ADAL" clId="{11957150-41B6-4EA7-8602-DF8BE0904D65}" dt="2026-02-26T15:07:45.144" v="430" actId="1076"/>
          <ac:cxnSpMkLst>
            <pc:docMk/>
            <pc:sldMk cId="0" sldId="261"/>
            <ac:cxnSpMk id="321" creationId="{84A137B4-550C-42CE-A4BF-4843C26AFB2B}"/>
          </ac:cxnSpMkLst>
        </pc:cxnChg>
        <pc:cxnChg chg="add del mod">
          <ac:chgData name="H Gooding" userId="083a26bb-dd87-401d-8069-0671663f7be6" providerId="ADAL" clId="{11957150-41B6-4EA7-8602-DF8BE0904D65}" dt="2026-02-26T15:09:13.150" v="452" actId="478"/>
          <ac:cxnSpMkLst>
            <pc:docMk/>
            <pc:sldMk cId="0" sldId="261"/>
            <ac:cxnSpMk id="322" creationId="{CE44596F-E9F8-4218-A713-889CE2EF9F8A}"/>
          </ac:cxnSpMkLst>
        </pc:cxnChg>
        <pc:cxnChg chg="add mod">
          <ac:chgData name="H Gooding" userId="083a26bb-dd87-401d-8069-0671663f7be6" providerId="ADAL" clId="{11957150-41B6-4EA7-8602-DF8BE0904D65}" dt="2026-02-26T15:29:40.974" v="669" actId="14100"/>
          <ac:cxnSpMkLst>
            <pc:docMk/>
            <pc:sldMk cId="0" sldId="261"/>
            <ac:cxnSpMk id="323" creationId="{905863F0-1E88-4B6C-A8A4-0AA0D240D9D7}"/>
          </ac:cxnSpMkLst>
        </pc:cxnChg>
        <pc:cxnChg chg="add del mod">
          <ac:chgData name="H Gooding" userId="083a26bb-dd87-401d-8069-0671663f7be6" providerId="ADAL" clId="{11957150-41B6-4EA7-8602-DF8BE0904D65}" dt="2026-02-26T15:09:06.973" v="451" actId="478"/>
          <ac:cxnSpMkLst>
            <pc:docMk/>
            <pc:sldMk cId="0" sldId="261"/>
            <ac:cxnSpMk id="324" creationId="{C965E226-7E35-49E8-B9A9-A63C353E703A}"/>
          </ac:cxnSpMkLst>
        </pc:cxnChg>
        <pc:cxnChg chg="add del mod">
          <ac:chgData name="H Gooding" userId="083a26bb-dd87-401d-8069-0671663f7be6" providerId="ADAL" clId="{11957150-41B6-4EA7-8602-DF8BE0904D65}" dt="2026-02-26T15:09:05.762" v="450" actId="478"/>
          <ac:cxnSpMkLst>
            <pc:docMk/>
            <pc:sldMk cId="0" sldId="261"/>
            <ac:cxnSpMk id="325" creationId="{0CA7BF55-FF92-412A-930B-D531F41235DB}"/>
          </ac:cxnSpMkLst>
        </pc:cxnChg>
        <pc:cxnChg chg="add del mod">
          <ac:chgData name="H Gooding" userId="083a26bb-dd87-401d-8069-0671663f7be6" providerId="ADAL" clId="{11957150-41B6-4EA7-8602-DF8BE0904D65}" dt="2026-02-26T15:09:04.722" v="449" actId="478"/>
          <ac:cxnSpMkLst>
            <pc:docMk/>
            <pc:sldMk cId="0" sldId="261"/>
            <ac:cxnSpMk id="326" creationId="{40301F4B-1925-4513-813F-58F61C4486B7}"/>
          </ac:cxnSpMkLst>
        </pc:cxnChg>
        <pc:cxnChg chg="add del mod">
          <ac:chgData name="H Gooding" userId="083a26bb-dd87-401d-8069-0671663f7be6" providerId="ADAL" clId="{11957150-41B6-4EA7-8602-DF8BE0904D65}" dt="2026-02-26T15:10:32.668" v="467" actId="478"/>
          <ac:cxnSpMkLst>
            <pc:docMk/>
            <pc:sldMk cId="0" sldId="261"/>
            <ac:cxnSpMk id="327" creationId="{0E4541E8-BA55-45DF-8C24-86E3259685A3}"/>
          </ac:cxnSpMkLst>
        </pc:cxnChg>
        <pc:cxnChg chg="add del mod">
          <ac:chgData name="H Gooding" userId="083a26bb-dd87-401d-8069-0671663f7be6" providerId="ADAL" clId="{11957150-41B6-4EA7-8602-DF8BE0904D65}" dt="2026-02-26T15:10:02.299" v="458" actId="478"/>
          <ac:cxnSpMkLst>
            <pc:docMk/>
            <pc:sldMk cId="0" sldId="261"/>
            <ac:cxnSpMk id="328" creationId="{3368E6C7-AE57-4ADD-A53D-0446C24B6285}"/>
          </ac:cxnSpMkLst>
        </pc:cxnChg>
        <pc:cxnChg chg="mod">
          <ac:chgData name="H Gooding" userId="083a26bb-dd87-401d-8069-0671663f7be6" providerId="ADAL" clId="{11957150-41B6-4EA7-8602-DF8BE0904D65}" dt="2026-02-26T15:29:47.578" v="671" actId="14100"/>
          <ac:cxnSpMkLst>
            <pc:docMk/>
            <pc:sldMk cId="0" sldId="261"/>
            <ac:cxnSpMk id="329" creationId="{95A1387B-185A-4333-B0E3-A2EB2987A023}"/>
          </ac:cxnSpMkLst>
        </pc:cxnChg>
        <pc:cxnChg chg="add mod">
          <ac:chgData name="H Gooding" userId="083a26bb-dd87-401d-8069-0671663f7be6" providerId="ADAL" clId="{11957150-41B6-4EA7-8602-DF8BE0904D65}" dt="2026-02-26T15:29:38.668" v="668" actId="14100"/>
          <ac:cxnSpMkLst>
            <pc:docMk/>
            <pc:sldMk cId="0" sldId="261"/>
            <ac:cxnSpMk id="330" creationId="{CA240092-9E75-4E7A-A59E-60630499CE90}"/>
          </ac:cxnSpMkLst>
        </pc:cxnChg>
        <pc:cxnChg chg="add mod">
          <ac:chgData name="H Gooding" userId="083a26bb-dd87-401d-8069-0671663f7be6" providerId="ADAL" clId="{11957150-41B6-4EA7-8602-DF8BE0904D65}" dt="2026-02-26T15:29:29.639" v="666" actId="14100"/>
          <ac:cxnSpMkLst>
            <pc:docMk/>
            <pc:sldMk cId="0" sldId="261"/>
            <ac:cxnSpMk id="331" creationId="{BDB37E77-8FFD-4442-BD32-E1E11C801FA0}"/>
          </ac:cxnSpMkLst>
        </pc:cxnChg>
        <pc:cxnChg chg="add mod">
          <ac:chgData name="H Gooding" userId="083a26bb-dd87-401d-8069-0671663f7be6" providerId="ADAL" clId="{11957150-41B6-4EA7-8602-DF8BE0904D65}" dt="2026-02-26T15:29:34.283" v="667" actId="14100"/>
          <ac:cxnSpMkLst>
            <pc:docMk/>
            <pc:sldMk cId="0" sldId="261"/>
            <ac:cxnSpMk id="332" creationId="{F5878D9B-C54F-470A-B8C7-943BA218AAF2}"/>
          </ac:cxnSpMkLst>
        </pc:cxnChg>
        <pc:cxnChg chg="add mod">
          <ac:chgData name="H Gooding" userId="083a26bb-dd87-401d-8069-0671663f7be6" providerId="ADAL" clId="{11957150-41B6-4EA7-8602-DF8BE0904D65}" dt="2026-02-26T15:29:43.531" v="670" actId="14100"/>
          <ac:cxnSpMkLst>
            <pc:docMk/>
            <pc:sldMk cId="0" sldId="261"/>
            <ac:cxnSpMk id="334" creationId="{F06BB508-507E-4749-819D-536071465F1A}"/>
          </ac:cxnSpMkLst>
        </pc:cxnChg>
        <pc:cxnChg chg="del mod">
          <ac:chgData name="H Gooding" userId="083a26bb-dd87-401d-8069-0671663f7be6" providerId="ADAL" clId="{11957150-41B6-4EA7-8602-DF8BE0904D65}" dt="2026-02-26T15:05:42.737" v="396" actId="478"/>
          <ac:cxnSpMkLst>
            <pc:docMk/>
            <pc:sldMk cId="0" sldId="261"/>
            <ac:cxnSpMk id="335" creationId="{E6A9F373-698C-437F-9875-F23FAB681A4F}"/>
          </ac:cxnSpMkLst>
        </pc:cxnChg>
        <pc:cxnChg chg="del">
          <ac:chgData name="H Gooding" userId="083a26bb-dd87-401d-8069-0671663f7be6" providerId="ADAL" clId="{11957150-41B6-4EA7-8602-DF8BE0904D65}" dt="2026-02-26T15:18:18.025" v="519" actId="478"/>
          <ac:cxnSpMkLst>
            <pc:docMk/>
            <pc:sldMk cId="0" sldId="261"/>
            <ac:cxnSpMk id="355" creationId="{43BCA911-6D10-4E24-9E44-53E4E07B3824}"/>
          </ac:cxnSpMkLst>
        </pc:cxnChg>
        <pc:cxnChg chg="del">
          <ac:chgData name="H Gooding" userId="083a26bb-dd87-401d-8069-0671663f7be6" providerId="ADAL" clId="{11957150-41B6-4EA7-8602-DF8BE0904D65}" dt="2026-02-26T15:18:20.426" v="521" actId="478"/>
          <ac:cxnSpMkLst>
            <pc:docMk/>
            <pc:sldMk cId="0" sldId="261"/>
            <ac:cxnSpMk id="359" creationId="{2B8F98FB-D04C-4E6E-B430-1464603F3030}"/>
          </ac:cxnSpMkLst>
        </pc:cxnChg>
        <pc:cxnChg chg="mod">
          <ac:chgData name="H Gooding" userId="083a26bb-dd87-401d-8069-0671663f7be6" providerId="ADAL" clId="{11957150-41B6-4EA7-8602-DF8BE0904D65}" dt="2026-02-26T15:16:44.303" v="494" actId="14100"/>
          <ac:cxnSpMkLst>
            <pc:docMk/>
            <pc:sldMk cId="0" sldId="261"/>
            <ac:cxnSpMk id="378" creationId="{B4313600-949D-436D-9966-0730A41271FB}"/>
          </ac:cxnSpMkLst>
        </pc:cxnChg>
        <pc:cxnChg chg="mod">
          <ac:chgData name="H Gooding" userId="083a26bb-dd87-401d-8069-0671663f7be6" providerId="ADAL" clId="{11957150-41B6-4EA7-8602-DF8BE0904D65}" dt="2026-02-26T15:16:59.454" v="497" actId="1076"/>
          <ac:cxnSpMkLst>
            <pc:docMk/>
            <pc:sldMk cId="0" sldId="261"/>
            <ac:cxnSpMk id="381" creationId="{C63492ED-5BE2-4CEB-8C54-2090684A6A23}"/>
          </ac:cxnSpMkLst>
        </pc:cxnChg>
        <pc:cxnChg chg="del">
          <ac:chgData name="H Gooding" userId="083a26bb-dd87-401d-8069-0671663f7be6" providerId="ADAL" clId="{11957150-41B6-4EA7-8602-DF8BE0904D65}" dt="2026-02-26T15:15:55.954" v="479" actId="478"/>
          <ac:cxnSpMkLst>
            <pc:docMk/>
            <pc:sldMk cId="0" sldId="261"/>
            <ac:cxnSpMk id="385" creationId="{49C38CA4-7C72-4D64-8180-C5ADE89D28DF}"/>
          </ac:cxnSpMkLst>
        </pc:cxnChg>
        <pc:cxnChg chg="del">
          <ac:chgData name="H Gooding" userId="083a26bb-dd87-401d-8069-0671663f7be6" providerId="ADAL" clId="{11957150-41B6-4EA7-8602-DF8BE0904D65}" dt="2026-02-26T15:17:32.487" v="505" actId="478"/>
          <ac:cxnSpMkLst>
            <pc:docMk/>
            <pc:sldMk cId="0" sldId="261"/>
            <ac:cxnSpMk id="407" creationId="{AA768EA8-0594-4E14-8B4D-DE18A138065F}"/>
          </ac:cxnSpMkLst>
        </pc:cxnChg>
        <pc:cxnChg chg="del">
          <ac:chgData name="H Gooding" userId="083a26bb-dd87-401d-8069-0671663f7be6" providerId="ADAL" clId="{11957150-41B6-4EA7-8602-DF8BE0904D65}" dt="2026-02-26T15:17:33.540" v="506" actId="478"/>
          <ac:cxnSpMkLst>
            <pc:docMk/>
            <pc:sldMk cId="0" sldId="261"/>
            <ac:cxnSpMk id="408" creationId="{CFB10CFF-C3EB-4DEE-B967-5B360704A748}"/>
          </ac:cxnSpMkLst>
        </pc:cxnChg>
        <pc:cxnChg chg="del">
          <ac:chgData name="H Gooding" userId="083a26bb-dd87-401d-8069-0671663f7be6" providerId="ADAL" clId="{11957150-41B6-4EA7-8602-DF8BE0904D65}" dt="2026-02-26T15:21:31.134" v="566" actId="478"/>
          <ac:cxnSpMkLst>
            <pc:docMk/>
            <pc:sldMk cId="0" sldId="261"/>
            <ac:cxnSpMk id="435" creationId="{7D569594-FADF-4B04-B485-945A6AAED96C}"/>
          </ac:cxnSpMkLst>
        </pc:cxnChg>
        <pc:cxnChg chg="del">
          <ac:chgData name="H Gooding" userId="083a26bb-dd87-401d-8069-0671663f7be6" providerId="ADAL" clId="{11957150-41B6-4EA7-8602-DF8BE0904D65}" dt="2026-02-26T15:21:29.059" v="565" actId="478"/>
          <ac:cxnSpMkLst>
            <pc:docMk/>
            <pc:sldMk cId="0" sldId="261"/>
            <ac:cxnSpMk id="436" creationId="{C259B983-7DF8-46A0-8E46-1DB4B029989B}"/>
          </ac:cxnSpMkLst>
        </pc:cxnChg>
        <pc:cxnChg chg="del">
          <ac:chgData name="H Gooding" userId="083a26bb-dd87-401d-8069-0671663f7be6" providerId="ADAL" clId="{11957150-41B6-4EA7-8602-DF8BE0904D65}" dt="2026-02-26T15:15:58.238" v="481" actId="478"/>
          <ac:cxnSpMkLst>
            <pc:docMk/>
            <pc:sldMk cId="0" sldId="261"/>
            <ac:cxnSpMk id="450" creationId="{8F22A341-4CC2-467B-9AFA-725B3452F65D}"/>
          </ac:cxnSpMkLst>
        </pc:cxnChg>
        <pc:cxnChg chg="del">
          <ac:chgData name="H Gooding" userId="083a26bb-dd87-401d-8069-0671663f7be6" providerId="ADAL" clId="{11957150-41B6-4EA7-8602-DF8BE0904D65}" dt="2026-02-26T15:18:21.805" v="522" actId="478"/>
          <ac:cxnSpMkLst>
            <pc:docMk/>
            <pc:sldMk cId="0" sldId="261"/>
            <ac:cxnSpMk id="452" creationId="{F0BCE37B-A68F-4358-8F79-94BDC88D40ED}"/>
          </ac:cxnSpMkLst>
        </pc:cxnChg>
        <pc:cxnChg chg="del">
          <ac:chgData name="H Gooding" userId="083a26bb-dd87-401d-8069-0671663f7be6" providerId="ADAL" clId="{11957150-41B6-4EA7-8602-DF8BE0904D65}" dt="2026-02-26T15:18:23.081" v="523" actId="478"/>
          <ac:cxnSpMkLst>
            <pc:docMk/>
            <pc:sldMk cId="0" sldId="261"/>
            <ac:cxnSpMk id="453" creationId="{68D770C1-72CD-4E90-8106-D07B5BBCD1FF}"/>
          </ac:cxnSpMkLst>
        </pc:cxnChg>
        <pc:cxnChg chg="del">
          <ac:chgData name="H Gooding" userId="083a26bb-dd87-401d-8069-0671663f7be6" providerId="ADAL" clId="{11957150-41B6-4EA7-8602-DF8BE0904D65}" dt="2026-02-26T15:18:28.992" v="526" actId="478"/>
          <ac:cxnSpMkLst>
            <pc:docMk/>
            <pc:sldMk cId="0" sldId="261"/>
            <ac:cxnSpMk id="535" creationId="{64DB993B-D671-4452-9B9E-58D3262AF2FD}"/>
          </ac:cxnSpMkLst>
        </pc:cxnChg>
        <pc:cxnChg chg="del">
          <ac:chgData name="H Gooding" userId="083a26bb-dd87-401d-8069-0671663f7be6" providerId="ADAL" clId="{11957150-41B6-4EA7-8602-DF8BE0904D65}" dt="2026-02-26T15:18:31.542" v="528" actId="478"/>
          <ac:cxnSpMkLst>
            <pc:docMk/>
            <pc:sldMk cId="0" sldId="261"/>
            <ac:cxnSpMk id="547" creationId="{14558FCF-F547-42A2-AFCC-DE0030A9DDC5}"/>
          </ac:cxnSpMkLst>
        </pc:cxnChg>
        <pc:cxnChg chg="mod">
          <ac:chgData name="H Gooding" userId="083a26bb-dd87-401d-8069-0671663f7be6" providerId="ADAL" clId="{11957150-41B6-4EA7-8602-DF8BE0904D65}" dt="2026-02-26T15:17:14.235" v="500" actId="14100"/>
          <ac:cxnSpMkLst>
            <pc:docMk/>
            <pc:sldMk cId="0" sldId="261"/>
            <ac:cxnSpMk id="569" creationId="{4FD7E7FA-6050-4D56-806B-A7CA617F64BE}"/>
          </ac:cxnSpMkLst>
        </pc:cxnChg>
        <pc:cxnChg chg="mod">
          <ac:chgData name="H Gooding" userId="083a26bb-dd87-401d-8069-0671663f7be6" providerId="ADAL" clId="{11957150-41B6-4EA7-8602-DF8BE0904D65}" dt="2026-02-26T15:16:27.714" v="491" actId="14100"/>
          <ac:cxnSpMkLst>
            <pc:docMk/>
            <pc:sldMk cId="0" sldId="261"/>
            <ac:cxnSpMk id="570" creationId="{72FA82C4-3A7A-4BDC-89EB-35FAEB99E1F9}"/>
          </ac:cxnSpMkLst>
        </pc:cxnChg>
        <pc:cxnChg chg="del">
          <ac:chgData name="H Gooding" userId="083a26bb-dd87-401d-8069-0671663f7be6" providerId="ADAL" clId="{11957150-41B6-4EA7-8602-DF8BE0904D65}" dt="2026-02-26T15:18:24.326" v="524" actId="478"/>
          <ac:cxnSpMkLst>
            <pc:docMk/>
            <pc:sldMk cId="0" sldId="261"/>
            <ac:cxnSpMk id="607" creationId="{07789BA4-5900-484C-AC3F-38695F8D88E2}"/>
          </ac:cxnSpMkLst>
        </pc:cxnChg>
        <pc:cxnChg chg="del">
          <ac:chgData name="H Gooding" userId="083a26bb-dd87-401d-8069-0671663f7be6" providerId="ADAL" clId="{11957150-41B6-4EA7-8602-DF8BE0904D65}" dt="2026-02-26T15:17:27.430" v="501" actId="478"/>
          <ac:cxnSpMkLst>
            <pc:docMk/>
            <pc:sldMk cId="0" sldId="261"/>
            <ac:cxnSpMk id="622" creationId="{8D036AD3-6082-4BEC-9581-BABC5E979D7B}"/>
          </ac:cxnSpMkLst>
        </pc:cxnChg>
        <pc:cxnChg chg="del">
          <ac:chgData name="H Gooding" userId="083a26bb-dd87-401d-8069-0671663f7be6" providerId="ADAL" clId="{11957150-41B6-4EA7-8602-DF8BE0904D65}" dt="2026-02-26T15:17:28.870" v="502" actId="478"/>
          <ac:cxnSpMkLst>
            <pc:docMk/>
            <pc:sldMk cId="0" sldId="261"/>
            <ac:cxnSpMk id="625" creationId="{D395C792-ADC9-4007-A492-DD1A113A3987}"/>
          </ac:cxnSpMkLst>
        </pc:cxnChg>
        <pc:cxnChg chg="del">
          <ac:chgData name="H Gooding" userId="083a26bb-dd87-401d-8069-0671663f7be6" providerId="ADAL" clId="{11957150-41B6-4EA7-8602-DF8BE0904D65}" dt="2026-02-26T15:17:30.064" v="503" actId="478"/>
          <ac:cxnSpMkLst>
            <pc:docMk/>
            <pc:sldMk cId="0" sldId="261"/>
            <ac:cxnSpMk id="626" creationId="{DC9A87BB-1945-4E76-87CB-3D8AB0CB4817}"/>
          </ac:cxnSpMkLst>
        </pc:cxnChg>
        <pc:cxnChg chg="mod">
          <ac:chgData name="H Gooding" userId="083a26bb-dd87-401d-8069-0671663f7be6" providerId="ADAL" clId="{11957150-41B6-4EA7-8602-DF8BE0904D65}" dt="2026-02-26T15:04:24.593" v="373" actId="1076"/>
          <ac:cxnSpMkLst>
            <pc:docMk/>
            <pc:sldMk cId="0" sldId="261"/>
            <ac:cxnSpMk id="642" creationId="{E9D7F319-4A18-40DD-B99E-4C41E6621DCB}"/>
          </ac:cxnSpMkLst>
        </pc:cxnChg>
        <pc:cxnChg chg="mod">
          <ac:chgData name="H Gooding" userId="083a26bb-dd87-401d-8069-0671663f7be6" providerId="ADAL" clId="{11957150-41B6-4EA7-8602-DF8BE0904D65}" dt="2026-02-26T15:04:36.836" v="376" actId="14100"/>
          <ac:cxnSpMkLst>
            <pc:docMk/>
            <pc:sldMk cId="0" sldId="261"/>
            <ac:cxnSpMk id="644" creationId="{E7677CC6-925B-4B1C-B803-E6D763D90C1A}"/>
          </ac:cxnSpMkLst>
        </pc:cxnChg>
        <pc:cxnChg chg="del mod">
          <ac:chgData name="H Gooding" userId="083a26bb-dd87-401d-8069-0671663f7be6" providerId="ADAL" clId="{11957150-41B6-4EA7-8602-DF8BE0904D65}" dt="2026-02-26T15:04:51.145" v="380" actId="478"/>
          <ac:cxnSpMkLst>
            <pc:docMk/>
            <pc:sldMk cId="0" sldId="261"/>
            <ac:cxnSpMk id="650" creationId="{8968578D-38A2-43E1-BDB4-E648D3657047}"/>
          </ac:cxnSpMkLst>
        </pc:cxnChg>
        <pc:cxnChg chg="del">
          <ac:chgData name="H Gooding" userId="083a26bb-dd87-401d-8069-0671663f7be6" providerId="ADAL" clId="{11957150-41B6-4EA7-8602-DF8BE0904D65}" dt="2026-02-26T15:04:57.123" v="383" actId="478"/>
          <ac:cxnSpMkLst>
            <pc:docMk/>
            <pc:sldMk cId="0" sldId="261"/>
            <ac:cxnSpMk id="656" creationId="{2019E612-F4CA-4EA9-9A24-95B8EF89E9C7}"/>
          </ac:cxnSpMkLst>
        </pc:cxnChg>
        <pc:cxnChg chg="del">
          <ac:chgData name="H Gooding" userId="083a26bb-dd87-401d-8069-0671663f7be6" providerId="ADAL" clId="{11957150-41B6-4EA7-8602-DF8BE0904D65}" dt="2026-02-26T15:05:34.040" v="393" actId="478"/>
          <ac:cxnSpMkLst>
            <pc:docMk/>
            <pc:sldMk cId="0" sldId="261"/>
            <ac:cxnSpMk id="657" creationId="{45EF4783-DC08-404D-A0D9-F25EE4E782DB}"/>
          </ac:cxnSpMkLst>
        </pc:cxnChg>
        <pc:cxnChg chg="del">
          <ac:chgData name="H Gooding" userId="083a26bb-dd87-401d-8069-0671663f7be6" providerId="ADAL" clId="{11957150-41B6-4EA7-8602-DF8BE0904D65}" dt="2026-02-26T15:05:37.586" v="394" actId="478"/>
          <ac:cxnSpMkLst>
            <pc:docMk/>
            <pc:sldMk cId="0" sldId="261"/>
            <ac:cxnSpMk id="665" creationId="{7A1700AD-DC54-4AE4-AEC0-F9A048D1BE31}"/>
          </ac:cxnSpMkLst>
        </pc:cxnChg>
        <pc:cxnChg chg="del">
          <ac:chgData name="H Gooding" userId="083a26bb-dd87-401d-8069-0671663f7be6" providerId="ADAL" clId="{11957150-41B6-4EA7-8602-DF8BE0904D65}" dt="2026-02-26T14:40:23.294" v="71" actId="478"/>
          <ac:cxnSpMkLst>
            <pc:docMk/>
            <pc:sldMk cId="0" sldId="261"/>
            <ac:cxnSpMk id="666" creationId="{D848EA19-FA1C-405E-86AA-2527F1831FB3}"/>
          </ac:cxnSpMkLst>
        </pc:cxnChg>
        <pc:cxnChg chg="del mod">
          <ac:chgData name="H Gooding" userId="083a26bb-dd87-401d-8069-0671663f7be6" providerId="ADAL" clId="{11957150-41B6-4EA7-8602-DF8BE0904D65}" dt="2026-02-26T15:24:00.183" v="590" actId="478"/>
          <ac:cxnSpMkLst>
            <pc:docMk/>
            <pc:sldMk cId="0" sldId="261"/>
            <ac:cxnSpMk id="700" creationId="{39F468C7-1D46-4C3D-825D-233EAEA0AF23}"/>
          </ac:cxnSpMkLst>
        </pc:cxnChg>
        <pc:cxnChg chg="del mod">
          <ac:chgData name="H Gooding" userId="083a26bb-dd87-401d-8069-0671663f7be6" providerId="ADAL" clId="{11957150-41B6-4EA7-8602-DF8BE0904D65}" dt="2026-02-26T15:23:58.988" v="589" actId="478"/>
          <ac:cxnSpMkLst>
            <pc:docMk/>
            <pc:sldMk cId="0" sldId="261"/>
            <ac:cxnSpMk id="701" creationId="{B5782786-6ACC-4AD7-852A-46DA1EFC0EE0}"/>
          </ac:cxnSpMkLst>
        </pc:cxnChg>
        <pc:cxnChg chg="del mod">
          <ac:chgData name="H Gooding" userId="083a26bb-dd87-401d-8069-0671663f7be6" providerId="ADAL" clId="{11957150-41B6-4EA7-8602-DF8BE0904D65}" dt="2026-02-26T15:27:34.925" v="637" actId="478"/>
          <ac:cxnSpMkLst>
            <pc:docMk/>
            <pc:sldMk cId="0" sldId="261"/>
            <ac:cxnSpMk id="702" creationId="{FD2E1971-7D72-4836-9F07-A29779235934}"/>
          </ac:cxnSpMkLst>
        </pc:cxnChg>
        <pc:cxnChg chg="mod">
          <ac:chgData name="H Gooding" userId="083a26bb-dd87-401d-8069-0671663f7be6" providerId="ADAL" clId="{11957150-41B6-4EA7-8602-DF8BE0904D65}" dt="2026-02-26T15:44:03.156" v="827" actId="1076"/>
          <ac:cxnSpMkLst>
            <pc:docMk/>
            <pc:sldMk cId="0" sldId="261"/>
            <ac:cxnSpMk id="703" creationId="{4E3B6989-D977-4B51-BC97-2911EE2F9B2F}"/>
          </ac:cxnSpMkLst>
        </pc:cxnChg>
        <pc:cxnChg chg="del">
          <ac:chgData name="H Gooding" userId="083a26bb-dd87-401d-8069-0671663f7be6" providerId="ADAL" clId="{11957150-41B6-4EA7-8602-DF8BE0904D65}" dt="2026-02-26T15:21:02.671" v="563" actId="478"/>
          <ac:cxnSpMkLst>
            <pc:docMk/>
            <pc:sldMk cId="0" sldId="261"/>
            <ac:cxnSpMk id="704" creationId="{14DADF44-B981-4DEC-8D11-777F6AACFDE8}"/>
          </ac:cxnSpMkLst>
        </pc:cxnChg>
        <pc:cxnChg chg="del">
          <ac:chgData name="H Gooding" userId="083a26bb-dd87-401d-8069-0671663f7be6" providerId="ADAL" clId="{11957150-41B6-4EA7-8602-DF8BE0904D65}" dt="2026-02-26T15:21:32.275" v="567" actId="478"/>
          <ac:cxnSpMkLst>
            <pc:docMk/>
            <pc:sldMk cId="0" sldId="261"/>
            <ac:cxnSpMk id="705" creationId="{ADB322F3-A968-4F08-ADB3-A9480F89A6CF}"/>
          </ac:cxnSpMkLst>
        </pc:cxnChg>
        <pc:cxnChg chg="del">
          <ac:chgData name="H Gooding" userId="083a26bb-dd87-401d-8069-0671663f7be6" providerId="ADAL" clId="{11957150-41B6-4EA7-8602-DF8BE0904D65}" dt="2026-02-26T15:21:33.267" v="568" actId="478"/>
          <ac:cxnSpMkLst>
            <pc:docMk/>
            <pc:sldMk cId="0" sldId="261"/>
            <ac:cxnSpMk id="706" creationId="{F4E73BD1-58DF-42E9-8243-3BF9F8CFE52E}"/>
          </ac:cxnSpMkLst>
        </pc:cxnChg>
        <pc:cxnChg chg="del mod">
          <ac:chgData name="H Gooding" userId="083a26bb-dd87-401d-8069-0671663f7be6" providerId="ADAL" clId="{11957150-41B6-4EA7-8602-DF8BE0904D65}" dt="2026-02-26T15:24:01.417" v="591" actId="478"/>
          <ac:cxnSpMkLst>
            <pc:docMk/>
            <pc:sldMk cId="0" sldId="261"/>
            <ac:cxnSpMk id="707" creationId="{7790C63C-A31B-404D-B2DF-395FED5F61AE}"/>
          </ac:cxnSpMkLst>
        </pc:cxnChg>
        <pc:cxnChg chg="mod">
          <ac:chgData name="H Gooding" userId="083a26bb-dd87-401d-8069-0671663f7be6" providerId="ADAL" clId="{11957150-41B6-4EA7-8602-DF8BE0904D65}" dt="2026-02-26T15:44:17.234" v="829" actId="1076"/>
          <ac:cxnSpMkLst>
            <pc:docMk/>
            <pc:sldMk cId="0" sldId="261"/>
            <ac:cxnSpMk id="709" creationId="{C451F750-1F50-4181-AF52-8E54F1608A93}"/>
          </ac:cxnSpMkLst>
        </pc:cxnChg>
        <pc:cxnChg chg="del">
          <ac:chgData name="H Gooding" userId="083a26bb-dd87-401d-8069-0671663f7be6" providerId="ADAL" clId="{11957150-41B6-4EA7-8602-DF8BE0904D65}" dt="2026-02-26T15:18:32.968" v="529" actId="478"/>
          <ac:cxnSpMkLst>
            <pc:docMk/>
            <pc:sldMk cId="0" sldId="261"/>
            <ac:cxnSpMk id="710" creationId="{FF03F773-4555-4DB7-85B5-B891E0ED8848}"/>
          </ac:cxnSpMkLst>
        </pc:cxnChg>
        <pc:cxnChg chg="del">
          <ac:chgData name="H Gooding" userId="083a26bb-dd87-401d-8069-0671663f7be6" providerId="ADAL" clId="{11957150-41B6-4EA7-8602-DF8BE0904D65}" dt="2026-02-26T15:28:23.184" v="645" actId="478"/>
          <ac:cxnSpMkLst>
            <pc:docMk/>
            <pc:sldMk cId="0" sldId="261"/>
            <ac:cxnSpMk id="711" creationId="{37404753-32C7-4AF1-ADED-3C28B2C38487}"/>
          </ac:cxnSpMkLst>
        </pc:cxnChg>
        <pc:cxnChg chg="del">
          <ac:chgData name="H Gooding" userId="083a26bb-dd87-401d-8069-0671663f7be6" providerId="ADAL" clId="{11957150-41B6-4EA7-8602-DF8BE0904D65}" dt="2026-02-26T15:28:25.502" v="647" actId="478"/>
          <ac:cxnSpMkLst>
            <pc:docMk/>
            <pc:sldMk cId="0" sldId="261"/>
            <ac:cxnSpMk id="712" creationId="{25E3D1D0-D71C-46E2-94C4-23C3E3EE21C0}"/>
          </ac:cxnSpMkLst>
        </pc:cxnChg>
        <pc:cxnChg chg="del">
          <ac:chgData name="H Gooding" userId="083a26bb-dd87-401d-8069-0671663f7be6" providerId="ADAL" clId="{11957150-41B6-4EA7-8602-DF8BE0904D65}" dt="2026-02-26T15:28:26.663" v="648" actId="478"/>
          <ac:cxnSpMkLst>
            <pc:docMk/>
            <pc:sldMk cId="0" sldId="261"/>
            <ac:cxnSpMk id="716" creationId="{4F327EB3-1DAC-482D-8A7F-5F51A009862A}"/>
          </ac:cxnSpMkLst>
        </pc:cxnChg>
        <pc:cxnChg chg="del">
          <ac:chgData name="H Gooding" userId="083a26bb-dd87-401d-8069-0671663f7be6" providerId="ADAL" clId="{11957150-41B6-4EA7-8602-DF8BE0904D65}" dt="2026-02-26T15:28:28.105" v="649" actId="478"/>
          <ac:cxnSpMkLst>
            <pc:docMk/>
            <pc:sldMk cId="0" sldId="261"/>
            <ac:cxnSpMk id="718" creationId="{57E6AF83-9C23-4F01-9613-C1041DBF6CB6}"/>
          </ac:cxnSpMkLst>
        </pc:cxnChg>
        <pc:cxnChg chg="del">
          <ac:chgData name="H Gooding" userId="083a26bb-dd87-401d-8069-0671663f7be6" providerId="ADAL" clId="{11957150-41B6-4EA7-8602-DF8BE0904D65}" dt="2026-02-26T15:28:29.429" v="650" actId="478"/>
          <ac:cxnSpMkLst>
            <pc:docMk/>
            <pc:sldMk cId="0" sldId="261"/>
            <ac:cxnSpMk id="720" creationId="{F64CA154-59AA-48EF-AF23-63CCCE66A2FE}"/>
          </ac:cxnSpMkLst>
        </pc:cxnChg>
        <pc:cxnChg chg="del">
          <ac:chgData name="H Gooding" userId="083a26bb-dd87-401d-8069-0671663f7be6" providerId="ADAL" clId="{11957150-41B6-4EA7-8602-DF8BE0904D65}" dt="2026-02-26T15:18:35.258" v="531" actId="478"/>
          <ac:cxnSpMkLst>
            <pc:docMk/>
            <pc:sldMk cId="0" sldId="261"/>
            <ac:cxnSpMk id="723" creationId="{23F47946-DF38-4ACD-9FDF-4203DE840798}"/>
          </ac:cxnSpMkLst>
        </pc:cxnChg>
      </pc:sldChg>
    </pc:docChg>
  </pc:docChgLst>
  <pc:docChgLst>
    <pc:chgData name="J Rose" userId="c6d229d9-3f3c-49c0-85f8-19f2d360420d" providerId="ADAL" clId="{B64DA785-98B0-4D70-A0F2-89C95F0F5868}"/>
    <pc:docChg chg="undo redo custSel modSld">
      <pc:chgData name="J Rose" userId="c6d229d9-3f3c-49c0-85f8-19f2d360420d" providerId="ADAL" clId="{B64DA785-98B0-4D70-A0F2-89C95F0F5868}" dt="2026-02-26T15:47:38.185" v="792" actId="1076"/>
      <pc:docMkLst>
        <pc:docMk/>
      </pc:docMkLst>
      <pc:sldChg chg="addSp delSp modSp mod">
        <pc:chgData name="J Rose" userId="c6d229d9-3f3c-49c0-85f8-19f2d360420d" providerId="ADAL" clId="{B64DA785-98B0-4D70-A0F2-89C95F0F5868}" dt="2026-02-26T15:47:38.185" v="792" actId="1076"/>
        <pc:sldMkLst>
          <pc:docMk/>
          <pc:sldMk cId="0" sldId="261"/>
        </pc:sldMkLst>
        <pc:spChg chg="add del mod">
          <ac:chgData name="J Rose" userId="c6d229d9-3f3c-49c0-85f8-19f2d360420d" providerId="ADAL" clId="{B64DA785-98B0-4D70-A0F2-89C95F0F5868}" dt="2026-02-26T15:17:21.853" v="459"/>
          <ac:spMkLst>
            <pc:docMk/>
            <pc:sldMk cId="0" sldId="261"/>
            <ac:spMk id="11" creationId="{354415AD-F789-4FD7-8909-438D833957CB}"/>
          </ac:spMkLst>
        </pc:spChg>
        <pc:spChg chg="add mod">
          <ac:chgData name="J Rose" userId="c6d229d9-3f3c-49c0-85f8-19f2d360420d" providerId="ADAL" clId="{B64DA785-98B0-4D70-A0F2-89C95F0F5868}" dt="2026-02-26T15:33:13.967" v="579" actId="1076"/>
          <ac:spMkLst>
            <pc:docMk/>
            <pc:sldMk cId="0" sldId="261"/>
            <ac:spMk id="19" creationId="{62F5C9E1-0839-43B9-9073-C65D4922404E}"/>
          </ac:spMkLst>
        </pc:spChg>
        <pc:spChg chg="add mod">
          <ac:chgData name="J Rose" userId="c6d229d9-3f3c-49c0-85f8-19f2d360420d" providerId="ADAL" clId="{B64DA785-98B0-4D70-A0F2-89C95F0F5868}" dt="2026-02-26T15:34:44.638" v="595" actId="1076"/>
          <ac:spMkLst>
            <pc:docMk/>
            <pc:sldMk cId="0" sldId="261"/>
            <ac:spMk id="20" creationId="{BAF7668E-C0F2-4093-91C7-AC4A690A9067}"/>
          </ac:spMkLst>
        </pc:spChg>
        <pc:spChg chg="add mod">
          <ac:chgData name="J Rose" userId="c6d229d9-3f3c-49c0-85f8-19f2d360420d" providerId="ADAL" clId="{B64DA785-98B0-4D70-A0F2-89C95F0F5868}" dt="2026-02-26T15:36:04.842" v="596" actId="1076"/>
          <ac:spMkLst>
            <pc:docMk/>
            <pc:sldMk cId="0" sldId="261"/>
            <ac:spMk id="21" creationId="{3A8D6D06-02A2-40B5-A9C8-1FA029D5EA52}"/>
          </ac:spMkLst>
        </pc:spChg>
        <pc:spChg chg="add mod">
          <ac:chgData name="J Rose" userId="c6d229d9-3f3c-49c0-85f8-19f2d360420d" providerId="ADAL" clId="{B64DA785-98B0-4D70-A0F2-89C95F0F5868}" dt="2026-02-26T15:38:27.314" v="633" actId="1076"/>
          <ac:spMkLst>
            <pc:docMk/>
            <pc:sldMk cId="0" sldId="261"/>
            <ac:spMk id="27" creationId="{9E76AFB0-EB30-46BB-B591-70B8008562B9}"/>
          </ac:spMkLst>
        </pc:spChg>
        <pc:spChg chg="add mod">
          <ac:chgData name="J Rose" userId="c6d229d9-3f3c-49c0-85f8-19f2d360420d" providerId="ADAL" clId="{B64DA785-98B0-4D70-A0F2-89C95F0F5868}" dt="2026-02-26T15:40:35.574" v="653" actId="1076"/>
          <ac:spMkLst>
            <pc:docMk/>
            <pc:sldMk cId="0" sldId="261"/>
            <ac:spMk id="29" creationId="{06535A3F-3D9A-4493-ACFD-CAA1AA88D595}"/>
          </ac:spMkLst>
        </pc:spChg>
        <pc:spChg chg="add mod">
          <ac:chgData name="J Rose" userId="c6d229d9-3f3c-49c0-85f8-19f2d360420d" providerId="ADAL" clId="{B64DA785-98B0-4D70-A0F2-89C95F0F5868}" dt="2026-02-26T14:56:28.758" v="227" actId="1076"/>
          <ac:spMkLst>
            <pc:docMk/>
            <pc:sldMk cId="0" sldId="261"/>
            <ac:spMk id="30" creationId="{E5E699EB-D175-4425-A8B1-485B644221E3}"/>
          </ac:spMkLst>
        </pc:spChg>
        <pc:spChg chg="add mod">
          <ac:chgData name="J Rose" userId="c6d229d9-3f3c-49c0-85f8-19f2d360420d" providerId="ADAL" clId="{B64DA785-98B0-4D70-A0F2-89C95F0F5868}" dt="2026-02-26T14:56:47.419" v="232" actId="1076"/>
          <ac:spMkLst>
            <pc:docMk/>
            <pc:sldMk cId="0" sldId="261"/>
            <ac:spMk id="32" creationId="{ADFBFBFB-898E-4D7C-A5B2-B8657A408292}"/>
          </ac:spMkLst>
        </pc:spChg>
        <pc:spChg chg="add del mod">
          <ac:chgData name="J Rose" userId="c6d229d9-3f3c-49c0-85f8-19f2d360420d" providerId="ADAL" clId="{B64DA785-98B0-4D70-A0F2-89C95F0F5868}" dt="2026-02-26T14:56:14.945" v="222" actId="478"/>
          <ac:spMkLst>
            <pc:docMk/>
            <pc:sldMk cId="0" sldId="261"/>
            <ac:spMk id="33" creationId="{F512DD89-F68E-4320-9B33-09CE1BA143DB}"/>
          </ac:spMkLst>
        </pc:spChg>
        <pc:spChg chg="add mod">
          <ac:chgData name="J Rose" userId="c6d229d9-3f3c-49c0-85f8-19f2d360420d" providerId="ADAL" clId="{B64DA785-98B0-4D70-A0F2-89C95F0F5868}" dt="2026-02-26T14:58:56.586" v="276" actId="1076"/>
          <ac:spMkLst>
            <pc:docMk/>
            <pc:sldMk cId="0" sldId="261"/>
            <ac:spMk id="34" creationId="{AB6C91EE-3E18-45A2-B418-39380C6B7BBF}"/>
          </ac:spMkLst>
        </pc:spChg>
        <pc:spChg chg="add mod">
          <ac:chgData name="J Rose" userId="c6d229d9-3f3c-49c0-85f8-19f2d360420d" providerId="ADAL" clId="{B64DA785-98B0-4D70-A0F2-89C95F0F5868}" dt="2026-02-26T15:00:02.350" v="291" actId="1076"/>
          <ac:spMkLst>
            <pc:docMk/>
            <pc:sldMk cId="0" sldId="261"/>
            <ac:spMk id="35" creationId="{839C5F89-0741-4EEF-BEB8-5C58542D143A}"/>
          </ac:spMkLst>
        </pc:spChg>
        <pc:spChg chg="add mod">
          <ac:chgData name="J Rose" userId="c6d229d9-3f3c-49c0-85f8-19f2d360420d" providerId="ADAL" clId="{B64DA785-98B0-4D70-A0F2-89C95F0F5868}" dt="2026-02-26T15:42:32.680" v="682" actId="1076"/>
          <ac:spMkLst>
            <pc:docMk/>
            <pc:sldMk cId="0" sldId="261"/>
            <ac:spMk id="37" creationId="{6D36C0AE-54E7-4C8C-8B55-E4A4FBAC4AC7}"/>
          </ac:spMkLst>
        </pc:spChg>
        <pc:spChg chg="add mod">
          <ac:chgData name="J Rose" userId="c6d229d9-3f3c-49c0-85f8-19f2d360420d" providerId="ADAL" clId="{B64DA785-98B0-4D70-A0F2-89C95F0F5868}" dt="2026-02-26T15:04:13.779" v="358" actId="1076"/>
          <ac:spMkLst>
            <pc:docMk/>
            <pc:sldMk cId="0" sldId="261"/>
            <ac:spMk id="41" creationId="{8CFC0681-3FAB-4D85-BF24-ED9AA2236C50}"/>
          </ac:spMkLst>
        </pc:spChg>
        <pc:spChg chg="add mod">
          <ac:chgData name="J Rose" userId="c6d229d9-3f3c-49c0-85f8-19f2d360420d" providerId="ADAL" clId="{B64DA785-98B0-4D70-A0F2-89C95F0F5868}" dt="2026-02-26T15:08:19.482" v="389" actId="1076"/>
          <ac:spMkLst>
            <pc:docMk/>
            <pc:sldMk cId="0" sldId="261"/>
            <ac:spMk id="43" creationId="{F77BB822-352C-4D1B-8195-173417FEBF89}"/>
          </ac:spMkLst>
        </pc:spChg>
        <pc:spChg chg="add mod">
          <ac:chgData name="J Rose" userId="c6d229d9-3f3c-49c0-85f8-19f2d360420d" providerId="ADAL" clId="{B64DA785-98B0-4D70-A0F2-89C95F0F5868}" dt="2026-02-26T15:11:35.852" v="451" actId="1076"/>
          <ac:spMkLst>
            <pc:docMk/>
            <pc:sldMk cId="0" sldId="261"/>
            <ac:spMk id="45" creationId="{6E0583DB-4836-434B-A9EB-E7C5DC4DE1C8}"/>
          </ac:spMkLst>
        </pc:spChg>
        <pc:spChg chg="add mod">
          <ac:chgData name="J Rose" userId="c6d229d9-3f3c-49c0-85f8-19f2d360420d" providerId="ADAL" clId="{B64DA785-98B0-4D70-A0F2-89C95F0F5868}" dt="2026-02-26T15:44:02.540" v="712" actId="1076"/>
          <ac:spMkLst>
            <pc:docMk/>
            <pc:sldMk cId="0" sldId="261"/>
            <ac:spMk id="47" creationId="{C6E4EFEA-6872-40CD-B31C-9DF2FF8DEF91}"/>
          </ac:spMkLst>
        </pc:spChg>
        <pc:spChg chg="add mod">
          <ac:chgData name="J Rose" userId="c6d229d9-3f3c-49c0-85f8-19f2d360420d" providerId="ADAL" clId="{B64DA785-98B0-4D70-A0F2-89C95F0F5868}" dt="2026-02-26T15:45:48.948" v="755" actId="1076"/>
          <ac:spMkLst>
            <pc:docMk/>
            <pc:sldMk cId="0" sldId="261"/>
            <ac:spMk id="51" creationId="{79A2A171-CB1E-4ACA-B7FA-6E262B1C17DB}"/>
          </ac:spMkLst>
        </pc:spChg>
        <pc:spChg chg="add mod">
          <ac:chgData name="J Rose" userId="c6d229d9-3f3c-49c0-85f8-19f2d360420d" providerId="ADAL" clId="{B64DA785-98B0-4D70-A0F2-89C95F0F5868}" dt="2026-02-26T15:46:16.383" v="773" actId="1076"/>
          <ac:spMkLst>
            <pc:docMk/>
            <pc:sldMk cId="0" sldId="261"/>
            <ac:spMk id="52" creationId="{6C80FC76-3178-469B-B87E-8C827AE50887}"/>
          </ac:spMkLst>
        </pc:spChg>
        <pc:spChg chg="add mod">
          <ac:chgData name="J Rose" userId="c6d229d9-3f3c-49c0-85f8-19f2d360420d" providerId="ADAL" clId="{B64DA785-98B0-4D70-A0F2-89C95F0F5868}" dt="2026-02-26T15:47:38.185" v="792" actId="1076"/>
          <ac:spMkLst>
            <pc:docMk/>
            <pc:sldMk cId="0" sldId="261"/>
            <ac:spMk id="53" creationId="{DA19FC1B-506C-43CA-BF81-1373B65A529A}"/>
          </ac:spMkLst>
        </pc:spChg>
        <pc:spChg chg="mod">
          <ac:chgData name="J Rose" userId="c6d229d9-3f3c-49c0-85f8-19f2d360420d" providerId="ADAL" clId="{B64DA785-98B0-4D70-A0F2-89C95F0F5868}" dt="2026-02-26T14:46:19.949" v="79" actId="1076"/>
          <ac:spMkLst>
            <pc:docMk/>
            <pc:sldMk cId="0" sldId="261"/>
            <ac:spMk id="114" creationId="{158AAA35-ABE9-4F25-B884-DC654315AEB6}"/>
          </ac:spMkLst>
        </pc:spChg>
        <pc:spChg chg="mod">
          <ac:chgData name="J Rose" userId="c6d229d9-3f3c-49c0-85f8-19f2d360420d" providerId="ADAL" clId="{B64DA785-98B0-4D70-A0F2-89C95F0F5868}" dt="2026-02-26T15:43:05.614" v="692" actId="1076"/>
          <ac:spMkLst>
            <pc:docMk/>
            <pc:sldMk cId="0" sldId="261"/>
            <ac:spMk id="133" creationId="{4FECA8C3-E131-4CBF-B2A1-067B9E4A54EE}"/>
          </ac:spMkLst>
        </pc:spChg>
        <pc:spChg chg="add mod">
          <ac:chgData name="J Rose" userId="c6d229d9-3f3c-49c0-85f8-19f2d360420d" providerId="ADAL" clId="{B64DA785-98B0-4D70-A0F2-89C95F0F5868}" dt="2026-02-26T14:56:32.093" v="228" actId="1076"/>
          <ac:spMkLst>
            <pc:docMk/>
            <pc:sldMk cId="0" sldId="261"/>
            <ac:spMk id="268" creationId="{EE948C82-87C5-45C2-AE49-B5D460ACCDBE}"/>
          </ac:spMkLst>
        </pc:spChg>
        <pc:spChg chg="add mod">
          <ac:chgData name="J Rose" userId="c6d229d9-3f3c-49c0-85f8-19f2d360420d" providerId="ADAL" clId="{B64DA785-98B0-4D70-A0F2-89C95F0F5868}" dt="2026-02-26T14:57:05.225" v="236" actId="1076"/>
          <ac:spMkLst>
            <pc:docMk/>
            <pc:sldMk cId="0" sldId="261"/>
            <ac:spMk id="280" creationId="{A7ED77FA-01B1-43CE-9AED-5F1675F2B545}"/>
          </ac:spMkLst>
        </pc:spChg>
        <pc:spChg chg="add mod">
          <ac:chgData name="J Rose" userId="c6d229d9-3f3c-49c0-85f8-19f2d360420d" providerId="ADAL" clId="{B64DA785-98B0-4D70-A0F2-89C95F0F5868}" dt="2026-02-26T15:00:50.828" v="324" actId="1076"/>
          <ac:spMkLst>
            <pc:docMk/>
            <pc:sldMk cId="0" sldId="261"/>
            <ac:spMk id="282" creationId="{D36C623C-C475-446F-8312-AF4DA365B0EC}"/>
          </ac:spMkLst>
        </pc:spChg>
        <pc:spChg chg="add mod">
          <ac:chgData name="J Rose" userId="c6d229d9-3f3c-49c0-85f8-19f2d360420d" providerId="ADAL" clId="{B64DA785-98B0-4D70-A0F2-89C95F0F5868}" dt="2026-02-26T15:04:35.605" v="376" actId="1076"/>
          <ac:spMkLst>
            <pc:docMk/>
            <pc:sldMk cId="0" sldId="261"/>
            <ac:spMk id="283" creationId="{845E97D9-7BC8-448D-98CD-6661A60A9D74}"/>
          </ac:spMkLst>
        </pc:spChg>
        <pc:spChg chg="add mod">
          <ac:chgData name="J Rose" userId="c6d229d9-3f3c-49c0-85f8-19f2d360420d" providerId="ADAL" clId="{B64DA785-98B0-4D70-A0F2-89C95F0F5868}" dt="2026-02-26T15:19:47.763" v="479" actId="1076"/>
          <ac:spMkLst>
            <pc:docMk/>
            <pc:sldMk cId="0" sldId="261"/>
            <ac:spMk id="284" creationId="{A2C95162-0B04-410D-9F1C-2D785004C436}"/>
          </ac:spMkLst>
        </pc:spChg>
        <pc:spChg chg="add del mod">
          <ac:chgData name="J Rose" userId="c6d229d9-3f3c-49c0-85f8-19f2d360420d" providerId="ADAL" clId="{B64DA785-98B0-4D70-A0F2-89C95F0F5868}" dt="2026-02-26T15:18:09.172" v="471" actId="1076"/>
          <ac:spMkLst>
            <pc:docMk/>
            <pc:sldMk cId="0" sldId="261"/>
            <ac:spMk id="286" creationId="{B5318C5E-A04A-4DA4-87A4-B4C9AF166E12}"/>
          </ac:spMkLst>
        </pc:spChg>
        <pc:spChg chg="add mod">
          <ac:chgData name="J Rose" userId="c6d229d9-3f3c-49c0-85f8-19f2d360420d" providerId="ADAL" clId="{B64DA785-98B0-4D70-A0F2-89C95F0F5868}" dt="2026-02-26T15:19:56.287" v="480" actId="1076"/>
          <ac:spMkLst>
            <pc:docMk/>
            <pc:sldMk cId="0" sldId="261"/>
            <ac:spMk id="287" creationId="{CF2C4026-CC5E-4A68-87CC-DD1AADCBBF46}"/>
          </ac:spMkLst>
        </pc:spChg>
        <pc:spChg chg="add mod">
          <ac:chgData name="J Rose" userId="c6d229d9-3f3c-49c0-85f8-19f2d360420d" providerId="ADAL" clId="{B64DA785-98B0-4D70-A0F2-89C95F0F5868}" dt="2026-02-26T15:11:38.331" v="452" actId="1076"/>
          <ac:spMkLst>
            <pc:docMk/>
            <pc:sldMk cId="0" sldId="261"/>
            <ac:spMk id="289" creationId="{2622FC65-46A5-4079-AD23-1297A6B26889}"/>
          </ac:spMkLst>
        </pc:spChg>
        <pc:spChg chg="add mod">
          <ac:chgData name="J Rose" userId="c6d229d9-3f3c-49c0-85f8-19f2d360420d" providerId="ADAL" clId="{B64DA785-98B0-4D70-A0F2-89C95F0F5868}" dt="2026-02-26T15:21:48.782" v="494" actId="1076"/>
          <ac:spMkLst>
            <pc:docMk/>
            <pc:sldMk cId="0" sldId="261"/>
            <ac:spMk id="297" creationId="{7374A3D3-F74E-4D7D-88A5-59B623A891E5}"/>
          </ac:spMkLst>
        </pc:spChg>
        <pc:spChg chg="add mod">
          <ac:chgData name="J Rose" userId="c6d229d9-3f3c-49c0-85f8-19f2d360420d" providerId="ADAL" clId="{B64DA785-98B0-4D70-A0F2-89C95F0F5868}" dt="2026-02-26T15:24:55.935" v="508" actId="1076"/>
          <ac:spMkLst>
            <pc:docMk/>
            <pc:sldMk cId="0" sldId="261"/>
            <ac:spMk id="304" creationId="{D8CAAFC1-8CEC-4791-B662-871E3543B226}"/>
          </ac:spMkLst>
        </pc:spChg>
        <pc:spChg chg="add mod">
          <ac:chgData name="J Rose" userId="c6d229d9-3f3c-49c0-85f8-19f2d360420d" providerId="ADAL" clId="{B64DA785-98B0-4D70-A0F2-89C95F0F5868}" dt="2026-02-26T15:38:17.337" v="631" actId="1076"/>
          <ac:spMkLst>
            <pc:docMk/>
            <pc:sldMk cId="0" sldId="261"/>
            <ac:spMk id="305" creationId="{C678D362-52B6-461C-BBD6-2BFEBA8F5880}"/>
          </ac:spMkLst>
        </pc:spChg>
        <pc:spChg chg="add mod">
          <ac:chgData name="J Rose" userId="c6d229d9-3f3c-49c0-85f8-19f2d360420d" providerId="ADAL" clId="{B64DA785-98B0-4D70-A0F2-89C95F0F5868}" dt="2026-02-26T15:44:46.528" v="732" actId="313"/>
          <ac:spMkLst>
            <pc:docMk/>
            <pc:sldMk cId="0" sldId="261"/>
            <ac:spMk id="324" creationId="{7B2FF6C8-0AC0-4C3A-925E-E1E68E6BF30F}"/>
          </ac:spMkLst>
        </pc:spChg>
        <pc:spChg chg="mod">
          <ac:chgData name="J Rose" userId="c6d229d9-3f3c-49c0-85f8-19f2d360420d" providerId="ADAL" clId="{B64DA785-98B0-4D70-A0F2-89C95F0F5868}" dt="2026-02-26T15:41:01.175" v="656" actId="14100"/>
          <ac:spMkLst>
            <pc:docMk/>
            <pc:sldMk cId="0" sldId="261"/>
            <ac:spMk id="398" creationId="{F44BD91C-4AE5-428E-9539-38258344C2CA}"/>
          </ac:spMkLst>
        </pc:spChg>
        <pc:spChg chg="del mod">
          <ac:chgData name="J Rose" userId="c6d229d9-3f3c-49c0-85f8-19f2d360420d" providerId="ADAL" clId="{B64DA785-98B0-4D70-A0F2-89C95F0F5868}" dt="2026-02-26T14:42:05.288" v="48" actId="478"/>
          <ac:spMkLst>
            <pc:docMk/>
            <pc:sldMk cId="0" sldId="261"/>
            <ac:spMk id="456" creationId="{D165842C-E8E0-4757-9977-B0A16C56CC5C}"/>
          </ac:spMkLst>
        </pc:spChg>
        <pc:spChg chg="del mod">
          <ac:chgData name="J Rose" userId="c6d229d9-3f3c-49c0-85f8-19f2d360420d" providerId="ADAL" clId="{B64DA785-98B0-4D70-A0F2-89C95F0F5868}" dt="2026-02-26T14:41:54.468" v="42" actId="478"/>
          <ac:spMkLst>
            <pc:docMk/>
            <pc:sldMk cId="0" sldId="261"/>
            <ac:spMk id="2128" creationId="{1935205F-575E-41C1-BD16-8B357F52D91C}"/>
          </ac:spMkLst>
        </pc:spChg>
        <pc:spChg chg="del mod">
          <ac:chgData name="J Rose" userId="c6d229d9-3f3c-49c0-85f8-19f2d360420d" providerId="ADAL" clId="{B64DA785-98B0-4D70-A0F2-89C95F0F5868}" dt="2026-02-26T14:41:53.112" v="41" actId="478"/>
          <ac:spMkLst>
            <pc:docMk/>
            <pc:sldMk cId="0" sldId="261"/>
            <ac:spMk id="2134" creationId="{514BA340-7B25-4939-84F8-82E5D3FB5F57}"/>
          </ac:spMkLst>
        </pc:spChg>
        <pc:spChg chg="del mod">
          <ac:chgData name="J Rose" userId="c6d229d9-3f3c-49c0-85f8-19f2d360420d" providerId="ADAL" clId="{B64DA785-98B0-4D70-A0F2-89C95F0F5868}" dt="2026-02-26T14:41:44.719" v="34" actId="478"/>
          <ac:spMkLst>
            <pc:docMk/>
            <pc:sldMk cId="0" sldId="261"/>
            <ac:spMk id="2140" creationId="{90A0C371-09C7-4D7E-A204-051119E9C762}"/>
          </ac:spMkLst>
        </pc:spChg>
        <pc:spChg chg="del mod">
          <ac:chgData name="J Rose" userId="c6d229d9-3f3c-49c0-85f8-19f2d360420d" providerId="ADAL" clId="{B64DA785-98B0-4D70-A0F2-89C95F0F5868}" dt="2026-02-26T15:13:33.952" v="453" actId="478"/>
          <ac:spMkLst>
            <pc:docMk/>
            <pc:sldMk cId="0" sldId="261"/>
            <ac:spMk id="2146" creationId="{99C3E893-E49A-4B96-AC13-75975A10A688}"/>
          </ac:spMkLst>
        </pc:spChg>
        <pc:spChg chg="del mod">
          <ac:chgData name="J Rose" userId="c6d229d9-3f3c-49c0-85f8-19f2d360420d" providerId="ADAL" clId="{B64DA785-98B0-4D70-A0F2-89C95F0F5868}" dt="2026-02-26T14:41:56.979" v="44" actId="478"/>
          <ac:spMkLst>
            <pc:docMk/>
            <pc:sldMk cId="0" sldId="261"/>
            <ac:spMk id="2171" creationId="{EBDF219D-ECB6-47FA-B197-636DA3D345B7}"/>
          </ac:spMkLst>
        </pc:spChg>
        <pc:spChg chg="del mod">
          <ac:chgData name="J Rose" userId="c6d229d9-3f3c-49c0-85f8-19f2d360420d" providerId="ADAL" clId="{B64DA785-98B0-4D70-A0F2-89C95F0F5868}" dt="2026-02-26T14:41:50.563" v="39" actId="478"/>
          <ac:spMkLst>
            <pc:docMk/>
            <pc:sldMk cId="0" sldId="261"/>
            <ac:spMk id="2226" creationId="{9B072315-481D-4BFF-B4FA-9EB8EFF3B12B}"/>
          </ac:spMkLst>
        </pc:spChg>
        <pc:spChg chg="del mod">
          <ac:chgData name="J Rose" userId="c6d229d9-3f3c-49c0-85f8-19f2d360420d" providerId="ADAL" clId="{B64DA785-98B0-4D70-A0F2-89C95F0F5868}" dt="2026-02-26T14:41:49.279" v="38" actId="478"/>
          <ac:spMkLst>
            <pc:docMk/>
            <pc:sldMk cId="0" sldId="261"/>
            <ac:spMk id="2227" creationId="{A2B7C034-0B1F-4163-B56E-A6B15AA602EC}"/>
          </ac:spMkLst>
        </pc:spChg>
        <pc:spChg chg="del mod">
          <ac:chgData name="J Rose" userId="c6d229d9-3f3c-49c0-85f8-19f2d360420d" providerId="ADAL" clId="{B64DA785-98B0-4D70-A0F2-89C95F0F5868}" dt="2026-02-26T14:41:55.722" v="43" actId="478"/>
          <ac:spMkLst>
            <pc:docMk/>
            <pc:sldMk cId="0" sldId="261"/>
            <ac:spMk id="2228" creationId="{A2191F1C-64D6-47D3-8961-916D81E6121E}"/>
          </ac:spMkLst>
        </pc:spChg>
        <pc:spChg chg="del mod">
          <ac:chgData name="J Rose" userId="c6d229d9-3f3c-49c0-85f8-19f2d360420d" providerId="ADAL" clId="{B64DA785-98B0-4D70-A0F2-89C95F0F5868}" dt="2026-02-26T14:41:48.038" v="37" actId="478"/>
          <ac:spMkLst>
            <pc:docMk/>
            <pc:sldMk cId="0" sldId="261"/>
            <ac:spMk id="2236" creationId="{79AF4D42-D0D4-441D-A8BF-1D0B881E60B7}"/>
          </ac:spMkLst>
        </pc:spChg>
        <pc:spChg chg="del mod">
          <ac:chgData name="J Rose" userId="c6d229d9-3f3c-49c0-85f8-19f2d360420d" providerId="ADAL" clId="{B64DA785-98B0-4D70-A0F2-89C95F0F5868}" dt="2026-02-26T14:41:46.045" v="35" actId="478"/>
          <ac:spMkLst>
            <pc:docMk/>
            <pc:sldMk cId="0" sldId="261"/>
            <ac:spMk id="2237" creationId="{DB1136DA-5F52-4E23-A807-F4A24B8E7D40}"/>
          </ac:spMkLst>
        </pc:spChg>
        <pc:spChg chg="del mod">
          <ac:chgData name="J Rose" userId="c6d229d9-3f3c-49c0-85f8-19f2d360420d" providerId="ADAL" clId="{B64DA785-98B0-4D70-A0F2-89C95F0F5868}" dt="2026-02-26T14:41:46.936" v="36" actId="478"/>
          <ac:spMkLst>
            <pc:docMk/>
            <pc:sldMk cId="0" sldId="261"/>
            <ac:spMk id="2239" creationId="{90782A11-1AD9-4B0C-9935-6104E25FBCB3}"/>
          </ac:spMkLst>
        </pc:spChg>
        <pc:spChg chg="del mod">
          <ac:chgData name="J Rose" userId="c6d229d9-3f3c-49c0-85f8-19f2d360420d" providerId="ADAL" clId="{B64DA785-98B0-4D70-A0F2-89C95F0F5868}" dt="2026-02-26T14:41:59.181" v="46" actId="478"/>
          <ac:spMkLst>
            <pc:docMk/>
            <pc:sldMk cId="0" sldId="261"/>
            <ac:spMk id="2240" creationId="{5F12BE65-765B-4DBE-9D6E-6B8DABFEE56A}"/>
          </ac:spMkLst>
        </pc:spChg>
        <pc:spChg chg="del mod">
          <ac:chgData name="J Rose" userId="c6d229d9-3f3c-49c0-85f8-19f2d360420d" providerId="ADAL" clId="{B64DA785-98B0-4D70-A0F2-89C95F0F5868}" dt="2026-02-26T14:41:58.163" v="45" actId="478"/>
          <ac:spMkLst>
            <pc:docMk/>
            <pc:sldMk cId="0" sldId="261"/>
            <ac:spMk id="2243" creationId="{F40A2E64-B250-4D46-B109-BEF5CC047150}"/>
          </ac:spMkLst>
        </pc:spChg>
        <pc:spChg chg="del mod">
          <ac:chgData name="J Rose" userId="c6d229d9-3f3c-49c0-85f8-19f2d360420d" providerId="ADAL" clId="{B64DA785-98B0-4D70-A0F2-89C95F0F5868}" dt="2026-02-26T15:13:36.016" v="454" actId="478"/>
          <ac:spMkLst>
            <pc:docMk/>
            <pc:sldMk cId="0" sldId="261"/>
            <ac:spMk id="2335" creationId="{7DDB1996-4078-4A57-99C4-49906FB99B2B}"/>
          </ac:spMkLst>
        </pc:spChg>
        <pc:spChg chg="del mod">
          <ac:chgData name="J Rose" userId="c6d229d9-3f3c-49c0-85f8-19f2d360420d" providerId="ADAL" clId="{B64DA785-98B0-4D70-A0F2-89C95F0F5868}" dt="2026-02-26T14:41:51.841" v="40" actId="478"/>
          <ac:spMkLst>
            <pc:docMk/>
            <pc:sldMk cId="0" sldId="261"/>
            <ac:spMk id="2555" creationId="{B6B2ADFB-4D31-4EC9-8DA6-F400E013613E}"/>
          </ac:spMkLst>
        </pc:spChg>
        <pc:cxnChg chg="mod">
          <ac:chgData name="J Rose" userId="c6d229d9-3f3c-49c0-85f8-19f2d360420d" providerId="ADAL" clId="{B64DA785-98B0-4D70-A0F2-89C95F0F5868}" dt="2026-02-26T15:01:54.066" v="336" actId="1076"/>
          <ac:cxnSpMkLst>
            <pc:docMk/>
            <pc:sldMk cId="0" sldId="261"/>
            <ac:cxnSpMk id="10" creationId="{7DFABDA1-8E56-4315-93C3-5D2B098970B9}"/>
          </ac:cxnSpMkLst>
        </pc:cxnChg>
        <pc:cxnChg chg="mod">
          <ac:chgData name="J Rose" userId="c6d229d9-3f3c-49c0-85f8-19f2d360420d" providerId="ADAL" clId="{B64DA785-98B0-4D70-A0F2-89C95F0F5868}" dt="2026-02-26T15:01:07.934" v="326" actId="1076"/>
          <ac:cxnSpMkLst>
            <pc:docMk/>
            <pc:sldMk cId="0" sldId="261"/>
            <ac:cxnSpMk id="95" creationId="{8102FFFD-523F-4327-8868-96DD3FFA17CE}"/>
          </ac:cxnSpMkLst>
        </pc:cxnChg>
        <pc:cxnChg chg="mod">
          <ac:chgData name="J Rose" userId="c6d229d9-3f3c-49c0-85f8-19f2d360420d" providerId="ADAL" clId="{B64DA785-98B0-4D70-A0F2-89C95F0F5868}" dt="2026-02-26T15:00:07.315" v="293" actId="1076"/>
          <ac:cxnSpMkLst>
            <pc:docMk/>
            <pc:sldMk cId="0" sldId="261"/>
            <ac:cxnSpMk id="104" creationId="{968ED912-3DE9-4796-BCEB-F2A34EE489BD}"/>
          </ac:cxnSpMkLst>
        </pc:cxnChg>
        <pc:cxnChg chg="mod">
          <ac:chgData name="J Rose" userId="c6d229d9-3f3c-49c0-85f8-19f2d360420d" providerId="ADAL" clId="{B64DA785-98B0-4D70-A0F2-89C95F0F5868}" dt="2026-02-26T14:45:46.816" v="68" actId="1076"/>
          <ac:cxnSpMkLst>
            <pc:docMk/>
            <pc:sldMk cId="0" sldId="261"/>
            <ac:cxnSpMk id="117" creationId="{406841E1-29D0-466D-92B5-5C14385BFBEC}"/>
          </ac:cxnSpMkLst>
        </pc:cxnChg>
        <pc:cxnChg chg="mod">
          <ac:chgData name="J Rose" userId="c6d229d9-3f3c-49c0-85f8-19f2d360420d" providerId="ADAL" clId="{B64DA785-98B0-4D70-A0F2-89C95F0F5868}" dt="2026-02-26T15:00:04.579" v="292" actId="1076"/>
          <ac:cxnSpMkLst>
            <pc:docMk/>
            <pc:sldMk cId="0" sldId="261"/>
            <ac:cxnSpMk id="137" creationId="{A6D0DEDC-BDB7-4BC6-8FBB-83311C8E2AF4}"/>
          </ac:cxnSpMkLst>
        </pc:cxnChg>
        <pc:cxnChg chg="del mod">
          <ac:chgData name="J Rose" userId="c6d229d9-3f3c-49c0-85f8-19f2d360420d" providerId="ADAL" clId="{B64DA785-98B0-4D70-A0F2-89C95F0F5868}" dt="2026-02-26T14:56:16.829" v="224" actId="478"/>
          <ac:cxnSpMkLst>
            <pc:docMk/>
            <pc:sldMk cId="0" sldId="261"/>
            <ac:cxnSpMk id="196" creationId="{64125382-BAB4-4E43-B411-B89D49CAC250}"/>
          </ac:cxnSpMkLst>
        </pc:cxnChg>
        <pc:cxnChg chg="add mod">
          <ac:chgData name="J Rose" userId="c6d229d9-3f3c-49c0-85f8-19f2d360420d" providerId="ADAL" clId="{B64DA785-98B0-4D70-A0F2-89C95F0F5868}" dt="2026-02-26T14:56:34.731" v="229" actId="1076"/>
          <ac:cxnSpMkLst>
            <pc:docMk/>
            <pc:sldMk cId="0" sldId="261"/>
            <ac:cxnSpMk id="243" creationId="{6ED3D8D8-9E6A-4271-A72C-158507D5412E}"/>
          </ac:cxnSpMkLst>
        </pc:cxnChg>
        <pc:cxnChg chg="add mod">
          <ac:chgData name="J Rose" userId="c6d229d9-3f3c-49c0-85f8-19f2d360420d" providerId="ADAL" clId="{B64DA785-98B0-4D70-A0F2-89C95F0F5868}" dt="2026-02-26T15:04:38.633" v="377" actId="14100"/>
          <ac:cxnSpMkLst>
            <pc:docMk/>
            <pc:sldMk cId="0" sldId="261"/>
            <ac:cxnSpMk id="254" creationId="{E6DF6319-A6A1-481D-8E9A-06064B73A589}"/>
          </ac:cxnSpMkLst>
        </pc:cxnChg>
        <pc:cxnChg chg="add mod">
          <ac:chgData name="J Rose" userId="c6d229d9-3f3c-49c0-85f8-19f2d360420d" providerId="ADAL" clId="{B64DA785-98B0-4D70-A0F2-89C95F0F5868}" dt="2026-02-26T15:11:09.172" v="435" actId="14100"/>
          <ac:cxnSpMkLst>
            <pc:docMk/>
            <pc:sldMk cId="0" sldId="261"/>
            <ac:cxnSpMk id="260" creationId="{3ADF356B-E5BB-4267-B350-BD7FCEFEDA8D}"/>
          </ac:cxnSpMkLst>
        </pc:cxnChg>
        <pc:cxnChg chg="add mod">
          <ac:chgData name="J Rose" userId="c6d229d9-3f3c-49c0-85f8-19f2d360420d" providerId="ADAL" clId="{B64DA785-98B0-4D70-A0F2-89C95F0F5868}" dt="2026-02-26T15:11:01.222" v="431" actId="14100"/>
          <ac:cxnSpMkLst>
            <pc:docMk/>
            <pc:sldMk cId="0" sldId="261"/>
            <ac:cxnSpMk id="262" creationId="{9797F025-D276-4535-A032-335882F58165}"/>
          </ac:cxnSpMkLst>
        </pc:cxnChg>
        <pc:cxnChg chg="add del mod">
          <ac:chgData name="J Rose" userId="c6d229d9-3f3c-49c0-85f8-19f2d360420d" providerId="ADAL" clId="{B64DA785-98B0-4D70-A0F2-89C95F0F5868}" dt="2026-02-26T15:11:11.634" v="437" actId="478"/>
          <ac:cxnSpMkLst>
            <pc:docMk/>
            <pc:sldMk cId="0" sldId="261"/>
            <ac:cxnSpMk id="267" creationId="{C423B6A5-1033-4E54-9D93-2D9BBB2498B5}"/>
          </ac:cxnSpMkLst>
        </pc:cxnChg>
        <pc:cxnChg chg="add mod">
          <ac:chgData name="J Rose" userId="c6d229d9-3f3c-49c0-85f8-19f2d360420d" providerId="ADAL" clId="{B64DA785-98B0-4D70-A0F2-89C95F0F5868}" dt="2026-02-26T15:24:59.482" v="509" actId="14100"/>
          <ac:cxnSpMkLst>
            <pc:docMk/>
            <pc:sldMk cId="0" sldId="261"/>
            <ac:cxnSpMk id="298" creationId="{13E425C7-63AE-45DA-8C4C-7BB68A99B7D8}"/>
          </ac:cxnSpMkLst>
        </pc:cxnChg>
        <pc:cxnChg chg="add del mod">
          <ac:chgData name="J Rose" userId="c6d229d9-3f3c-49c0-85f8-19f2d360420d" providerId="ADAL" clId="{B64DA785-98B0-4D70-A0F2-89C95F0F5868}" dt="2026-02-26T15:22:48.538" v="502" actId="478"/>
          <ac:cxnSpMkLst>
            <pc:docMk/>
            <pc:sldMk cId="0" sldId="261"/>
            <ac:cxnSpMk id="299" creationId="{DA2AF0CC-F9C6-496D-8E01-03BF4D20A855}"/>
          </ac:cxnSpMkLst>
        </pc:cxnChg>
        <pc:cxnChg chg="add mod">
          <ac:chgData name="J Rose" userId="c6d229d9-3f3c-49c0-85f8-19f2d360420d" providerId="ADAL" clId="{B64DA785-98B0-4D70-A0F2-89C95F0F5868}" dt="2026-02-26T15:44:23.167" v="717" actId="14100"/>
          <ac:cxnSpMkLst>
            <pc:docMk/>
            <pc:sldMk cId="0" sldId="261"/>
            <ac:cxnSpMk id="322" creationId="{51A10F54-8A3D-419C-9A22-09B7733EAF14}"/>
          </ac:cxnSpMkLst>
        </pc:cxnChg>
        <pc:cxnChg chg="mod">
          <ac:chgData name="J Rose" userId="c6d229d9-3f3c-49c0-85f8-19f2d360420d" providerId="ADAL" clId="{B64DA785-98B0-4D70-A0F2-89C95F0F5868}" dt="2026-02-26T15:15:53.232" v="456" actId="1076"/>
          <ac:cxnSpMkLst>
            <pc:docMk/>
            <pc:sldMk cId="0" sldId="261"/>
            <ac:cxnSpMk id="361" creationId="{9A23F556-38CC-4A84-99D5-FFFA30901AEA}"/>
          </ac:cxnSpMkLst>
        </pc:cxnChg>
        <pc:cxnChg chg="del">
          <ac:chgData name="J Rose" userId="c6d229d9-3f3c-49c0-85f8-19f2d360420d" providerId="ADAL" clId="{B64DA785-98B0-4D70-A0F2-89C95F0F5868}" dt="2026-02-26T15:17:59.713" v="467" actId="478"/>
          <ac:cxnSpMkLst>
            <pc:docMk/>
            <pc:sldMk cId="0" sldId="261"/>
            <ac:cxnSpMk id="366" creationId="{6305869B-0D12-47C0-A3BB-C3F29201A0AD}"/>
          </ac:cxnSpMkLst>
        </pc:cxnChg>
        <pc:cxnChg chg="mod">
          <ac:chgData name="J Rose" userId="c6d229d9-3f3c-49c0-85f8-19f2d360420d" providerId="ADAL" clId="{B64DA785-98B0-4D70-A0F2-89C95F0F5868}" dt="2026-02-26T15:37:08.226" v="602" actId="14100"/>
          <ac:cxnSpMkLst>
            <pc:docMk/>
            <pc:sldMk cId="0" sldId="261"/>
            <ac:cxnSpMk id="403" creationId="{CC8DF77D-9E0B-471F-A2DA-044BEFBAC8B2}"/>
          </ac:cxnSpMkLst>
        </pc:cxnChg>
        <pc:cxnChg chg="del mod">
          <ac:chgData name="J Rose" userId="c6d229d9-3f3c-49c0-85f8-19f2d360420d" providerId="ADAL" clId="{B64DA785-98B0-4D70-A0F2-89C95F0F5868}" dt="2026-02-26T14:56:15.783" v="223" actId="478"/>
          <ac:cxnSpMkLst>
            <pc:docMk/>
            <pc:sldMk cId="0" sldId="261"/>
            <ac:cxnSpMk id="425" creationId="{5F4E54FA-9661-4841-A354-14494F62B6BE}"/>
          </ac:cxnSpMkLst>
        </pc:cxnChg>
        <pc:cxnChg chg="mod">
          <ac:chgData name="J Rose" userId="c6d229d9-3f3c-49c0-85f8-19f2d360420d" providerId="ADAL" clId="{B64DA785-98B0-4D70-A0F2-89C95F0F5868}" dt="2026-02-26T14:56:22.371" v="225" actId="1076"/>
          <ac:cxnSpMkLst>
            <pc:docMk/>
            <pc:sldMk cId="0" sldId="261"/>
            <ac:cxnSpMk id="427" creationId="{F000B377-2058-4DDF-A636-7CEA5247D294}"/>
          </ac:cxnSpMkLst>
        </pc:cxnChg>
        <pc:cxnChg chg="mod">
          <ac:chgData name="J Rose" userId="c6d229d9-3f3c-49c0-85f8-19f2d360420d" providerId="ADAL" clId="{B64DA785-98B0-4D70-A0F2-89C95F0F5868}" dt="2026-02-26T14:43:13.157" v="57" actId="14100"/>
          <ac:cxnSpMkLst>
            <pc:docMk/>
            <pc:sldMk cId="0" sldId="261"/>
            <ac:cxnSpMk id="446" creationId="{E3DB8EA5-DCE2-4D73-9544-6D6777F12D7F}"/>
          </ac:cxnSpMkLst>
        </pc:cxnChg>
        <pc:cxnChg chg="mod">
          <ac:chgData name="J Rose" userId="c6d229d9-3f3c-49c0-85f8-19f2d360420d" providerId="ADAL" clId="{B64DA785-98B0-4D70-A0F2-89C95F0F5868}" dt="2026-02-26T14:45:28.705" v="67" actId="1076"/>
          <ac:cxnSpMkLst>
            <pc:docMk/>
            <pc:sldMk cId="0" sldId="261"/>
            <ac:cxnSpMk id="469" creationId="{81E6F7F7-9A24-42A2-AA77-A342B2D3D036}"/>
          </ac:cxnSpMkLst>
        </pc:cxnChg>
        <pc:cxnChg chg="mod">
          <ac:chgData name="J Rose" userId="c6d229d9-3f3c-49c0-85f8-19f2d360420d" providerId="ADAL" clId="{B64DA785-98B0-4D70-A0F2-89C95F0F5868}" dt="2026-02-26T15:41:14.174" v="658" actId="14100"/>
          <ac:cxnSpMkLst>
            <pc:docMk/>
            <pc:sldMk cId="0" sldId="261"/>
            <ac:cxnSpMk id="510" creationId="{3B7A5437-1410-4E35-AE76-0CE2613FE269}"/>
          </ac:cxnSpMkLst>
        </pc:cxnChg>
        <pc:cxnChg chg="mod">
          <ac:chgData name="J Rose" userId="c6d229d9-3f3c-49c0-85f8-19f2d360420d" providerId="ADAL" clId="{B64DA785-98B0-4D70-A0F2-89C95F0F5868}" dt="2026-02-26T15:45:14.853" v="734" actId="14100"/>
          <ac:cxnSpMkLst>
            <pc:docMk/>
            <pc:sldMk cId="0" sldId="261"/>
            <ac:cxnSpMk id="512" creationId="{FC009B68-1DC5-4E3A-AD66-D17B5821C1CB}"/>
          </ac:cxnSpMkLst>
        </pc:cxnChg>
        <pc:cxnChg chg="mod">
          <ac:chgData name="J Rose" userId="c6d229d9-3f3c-49c0-85f8-19f2d360420d" providerId="ADAL" clId="{B64DA785-98B0-4D70-A0F2-89C95F0F5868}" dt="2026-02-26T15:45:12.893" v="733" actId="1076"/>
          <ac:cxnSpMkLst>
            <pc:docMk/>
            <pc:sldMk cId="0" sldId="261"/>
            <ac:cxnSpMk id="513" creationId="{675229A2-9CFA-4181-B91C-AA261FD22D46}"/>
          </ac:cxnSpMkLst>
        </pc:cxnChg>
        <pc:cxnChg chg="mod">
          <ac:chgData name="J Rose" userId="c6d229d9-3f3c-49c0-85f8-19f2d360420d" providerId="ADAL" clId="{B64DA785-98B0-4D70-A0F2-89C95F0F5868}" dt="2026-02-26T15:43:32.420" v="694" actId="14100"/>
          <ac:cxnSpMkLst>
            <pc:docMk/>
            <pc:sldMk cId="0" sldId="261"/>
            <ac:cxnSpMk id="514" creationId="{7B352D57-2B80-4647-8FF5-0EAA626487DD}"/>
          </ac:cxnSpMkLst>
        </pc:cxnChg>
        <pc:cxnChg chg="del mod">
          <ac:chgData name="J Rose" userId="c6d229d9-3f3c-49c0-85f8-19f2d360420d" providerId="ADAL" clId="{B64DA785-98B0-4D70-A0F2-89C95F0F5868}" dt="2026-02-26T15:11:10.902" v="436" actId="478"/>
          <ac:cxnSpMkLst>
            <pc:docMk/>
            <pc:sldMk cId="0" sldId="261"/>
            <ac:cxnSpMk id="672" creationId="{A6B03CEC-3AF4-4F05-927E-C226E829D982}"/>
          </ac:cxnSpMkLst>
        </pc:cxnChg>
        <pc:cxnChg chg="del">
          <ac:chgData name="J Rose" userId="c6d229d9-3f3c-49c0-85f8-19f2d360420d" providerId="ADAL" clId="{B64DA785-98B0-4D70-A0F2-89C95F0F5868}" dt="2026-02-26T15:17:52.805" v="464" actId="478"/>
          <ac:cxnSpMkLst>
            <pc:docMk/>
            <pc:sldMk cId="0" sldId="261"/>
            <ac:cxnSpMk id="685" creationId="{329F6E20-95A8-4D36-81EC-AEDB2D0889FA}"/>
          </ac:cxnSpMkLst>
        </pc:cxnChg>
        <pc:cxnChg chg="del">
          <ac:chgData name="J Rose" userId="c6d229d9-3f3c-49c0-85f8-19f2d360420d" providerId="ADAL" clId="{B64DA785-98B0-4D70-A0F2-89C95F0F5868}" dt="2026-02-26T15:18:56.877" v="475" actId="478"/>
          <ac:cxnSpMkLst>
            <pc:docMk/>
            <pc:sldMk cId="0" sldId="261"/>
            <ac:cxnSpMk id="687" creationId="{01E0C9E7-68B4-4739-B0FC-2C3C3234B1CB}"/>
          </ac:cxnSpMkLst>
        </pc:cxnChg>
        <pc:cxnChg chg="mod">
          <ac:chgData name="J Rose" userId="c6d229d9-3f3c-49c0-85f8-19f2d360420d" providerId="ADAL" clId="{B64DA785-98B0-4D70-A0F2-89C95F0F5868}" dt="2026-02-26T15:34:39.323" v="594" actId="1076"/>
          <ac:cxnSpMkLst>
            <pc:docMk/>
            <pc:sldMk cId="0" sldId="261"/>
            <ac:cxnSpMk id="688" creationId="{4C21E41F-2D23-4CFF-A9CD-BB340ACFA6F0}"/>
          </ac:cxnSpMkLst>
        </pc:cxnChg>
        <pc:cxnChg chg="mod">
          <ac:chgData name="J Rose" userId="c6d229d9-3f3c-49c0-85f8-19f2d360420d" providerId="ADAL" clId="{B64DA785-98B0-4D70-A0F2-89C95F0F5868}" dt="2026-02-26T15:36:08.884" v="597" actId="1076"/>
          <ac:cxnSpMkLst>
            <pc:docMk/>
            <pc:sldMk cId="0" sldId="261"/>
            <ac:cxnSpMk id="689" creationId="{EB4068A1-6448-496B-9F23-CCDC89191772}"/>
          </ac:cxnSpMkLst>
        </pc:cxnChg>
        <pc:cxnChg chg="mod">
          <ac:chgData name="J Rose" userId="c6d229d9-3f3c-49c0-85f8-19f2d360420d" providerId="ADAL" clId="{B64DA785-98B0-4D70-A0F2-89C95F0F5868}" dt="2026-02-26T15:26:56.553" v="510" actId="14100"/>
          <ac:cxnSpMkLst>
            <pc:docMk/>
            <pc:sldMk cId="0" sldId="261"/>
            <ac:cxnSpMk id="690" creationId="{025F1CEC-DEB2-4B94-8059-AD84FE5A00BA}"/>
          </ac:cxnSpMkLst>
        </pc:cxnChg>
        <pc:cxnChg chg="mod">
          <ac:chgData name="J Rose" userId="c6d229d9-3f3c-49c0-85f8-19f2d360420d" providerId="ADAL" clId="{B64DA785-98B0-4D70-A0F2-89C95F0F5868}" dt="2026-02-26T15:38:17.337" v="631" actId="1076"/>
          <ac:cxnSpMkLst>
            <pc:docMk/>
            <pc:sldMk cId="0" sldId="261"/>
            <ac:cxnSpMk id="691" creationId="{B9E0A685-5A66-4333-AE05-B2518244647A}"/>
          </ac:cxnSpMkLst>
        </pc:cxnChg>
        <pc:cxnChg chg="mod">
          <ac:chgData name="J Rose" userId="c6d229d9-3f3c-49c0-85f8-19f2d360420d" providerId="ADAL" clId="{B64DA785-98B0-4D70-A0F2-89C95F0F5868}" dt="2026-02-26T15:38:23.087" v="632" actId="1076"/>
          <ac:cxnSpMkLst>
            <pc:docMk/>
            <pc:sldMk cId="0" sldId="261"/>
            <ac:cxnSpMk id="694" creationId="{8696C523-EDA8-42B1-B917-CE35ECCE7B84}"/>
          </ac:cxnSpMkLst>
        </pc:cxnChg>
        <pc:cxnChg chg="mod">
          <ac:chgData name="J Rose" userId="c6d229d9-3f3c-49c0-85f8-19f2d360420d" providerId="ADAL" clId="{B64DA785-98B0-4D70-A0F2-89C95F0F5868}" dt="2026-02-26T15:42:43.480" v="686" actId="14100"/>
          <ac:cxnSpMkLst>
            <pc:docMk/>
            <pc:sldMk cId="0" sldId="261"/>
            <ac:cxnSpMk id="695" creationId="{F91913BD-FBC2-4983-9984-AE47DD839E6C}"/>
          </ac:cxnSpMkLst>
        </pc:cxnChg>
      </pc:sldChg>
    </pc:docChg>
  </pc:docChgLst>
  <pc:docChgLst>
    <pc:chgData name="Hannah" userId="083a26bb-dd87-401d-8069-0671663f7be6" providerId="ADAL" clId="{11957150-41B6-4EA7-8602-DF8BE0904D65}"/>
    <pc:docChg chg="undo custSel modSld">
      <pc:chgData name="Hannah" userId="083a26bb-dd87-401d-8069-0671663f7be6" providerId="ADAL" clId="{11957150-41B6-4EA7-8602-DF8BE0904D65}" dt="2026-03-12T15:19:10.201" v="1559" actId="1076"/>
      <pc:docMkLst>
        <pc:docMk/>
      </pc:docMkLst>
      <pc:sldChg chg="addSp delSp modSp mod">
        <pc:chgData name="Hannah" userId="083a26bb-dd87-401d-8069-0671663f7be6" providerId="ADAL" clId="{11957150-41B6-4EA7-8602-DF8BE0904D65}" dt="2026-03-12T15:19:10.201" v="1559" actId="1076"/>
        <pc:sldMkLst>
          <pc:docMk/>
          <pc:sldMk cId="0" sldId="261"/>
        </pc:sldMkLst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6" creationId="{EE948C82-87C5-45C2-AE49-B5D460ACCDBE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7" creationId="{A7ED77FA-01B1-43CE-9AED-5F1675F2B545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8" creationId="{D36C623C-C475-446F-8312-AF4DA365B0EC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9" creationId="{845E97D9-7BC8-448D-98CD-6661A60A9D74}"/>
          </ac:spMkLst>
        </pc:spChg>
        <pc:spChg chg="mod">
          <ac:chgData name="Hannah" userId="083a26bb-dd87-401d-8069-0671663f7be6" providerId="ADAL" clId="{11957150-41B6-4EA7-8602-DF8BE0904D65}" dt="2026-03-12T14:29:44.131" v="19" actId="1076"/>
          <ac:spMkLst>
            <pc:docMk/>
            <pc:sldMk cId="0" sldId="261"/>
            <ac:spMk id="14" creationId="{A2C95162-0B04-410D-9F1C-2D785004C436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16" creationId="{B5318C5E-A04A-4DA4-87A4-B4C9AF166E12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17" creationId="{CF2C4026-CC5E-4A68-87CC-DD1AADCBBF46}"/>
          </ac:spMkLst>
        </pc:spChg>
        <pc:spChg chg="mod">
          <ac:chgData name="Hannah" userId="083a26bb-dd87-401d-8069-0671663f7be6" providerId="ADAL" clId="{11957150-41B6-4EA7-8602-DF8BE0904D65}" dt="2026-03-12T14:30:19.880" v="23" actId="14100"/>
          <ac:spMkLst>
            <pc:docMk/>
            <pc:sldMk cId="0" sldId="261"/>
            <ac:spMk id="18" creationId="{7374A3D3-F74E-4D7D-88A5-59B623A891E5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19" creationId="{62F5C9E1-0839-43B9-9073-C65D4922404E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20" creationId="{BAF7668E-C0F2-4093-91C7-AC4A690A9067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21" creationId="{3A8D6D06-02A2-40B5-A9C8-1FA029D5EA52}"/>
          </ac:spMkLst>
        </pc:spChg>
        <pc:spChg chg="mod">
          <ac:chgData name="Hannah" userId="083a26bb-dd87-401d-8069-0671663f7be6" providerId="ADAL" clId="{11957150-41B6-4EA7-8602-DF8BE0904D65}" dt="2026-03-12T14:28:55.506" v="8" actId="14100"/>
          <ac:spMkLst>
            <pc:docMk/>
            <pc:sldMk cId="0" sldId="261"/>
            <ac:spMk id="23" creationId="{D8CAAFC1-8CEC-4791-B662-871E3543B226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29" creationId="{06535A3F-3D9A-4493-ACFD-CAA1AA88D595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30" creationId="{E5E699EB-D175-4425-A8B1-485B644221E3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32" creationId="{ADFBFBFB-898E-4D7C-A5B2-B8657A408292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34" creationId="{AB6C91EE-3E18-45A2-B418-39380C6B7BBF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35" creationId="{839C5F89-0741-4EEF-BEB8-5C58542D143A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37" creationId="{6D36C0AE-54E7-4C8C-8B55-E4A4FBAC4AC7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41" creationId="{8CFC0681-3FAB-4D85-BF24-ED9AA2236C50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43" creationId="{F77BB822-352C-4D1B-8195-173417FEBF89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45" creationId="{6E0583DB-4836-434B-A9EB-E7C5DC4DE1C8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51" creationId="{79A2A171-CB1E-4ACA-B7FA-6E262B1C17DB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52" creationId="{6C80FC76-3178-469B-B87E-8C827AE50887}"/>
          </ac:spMkLst>
        </pc:spChg>
        <pc:spChg chg="mod">
          <ac:chgData name="Hannah" userId="083a26bb-dd87-401d-8069-0671663f7be6" providerId="ADAL" clId="{11957150-41B6-4EA7-8602-DF8BE0904D65}" dt="2026-03-12T14:29:10.505" v="13" actId="404"/>
          <ac:spMkLst>
            <pc:docMk/>
            <pc:sldMk cId="0" sldId="261"/>
            <ac:spMk id="53" creationId="{DA19FC1B-506C-43CA-BF81-1373B65A529A}"/>
          </ac:spMkLst>
        </pc:spChg>
        <pc:spChg chg="mod">
          <ac:chgData name="Hannah" userId="083a26bb-dd87-401d-8069-0671663f7be6" providerId="ADAL" clId="{11957150-41B6-4EA7-8602-DF8BE0904D65}" dt="2026-03-12T14:29:28.421" v="17" actId="255"/>
          <ac:spMkLst>
            <pc:docMk/>
            <pc:sldMk cId="0" sldId="261"/>
            <ac:spMk id="189" creationId="{312F663C-A448-4A65-BBAA-958DB62579F2}"/>
          </ac:spMkLst>
        </pc:spChg>
        <pc:spChg chg="mod">
          <ac:chgData name="Hannah" userId="083a26bb-dd87-401d-8069-0671663f7be6" providerId="ADAL" clId="{11957150-41B6-4EA7-8602-DF8BE0904D65}" dt="2026-03-12T14:29:15.547" v="16" actId="404"/>
          <ac:spMkLst>
            <pc:docMk/>
            <pc:sldMk cId="0" sldId="261"/>
            <ac:spMk id="190" creationId="{D0317A9C-016C-4D1D-AD91-FCBB0F8DA2D6}"/>
          </ac:spMkLst>
        </pc:spChg>
        <pc:spChg chg="mod">
          <ac:chgData name="Hannah" userId="083a26bb-dd87-401d-8069-0671663f7be6" providerId="ADAL" clId="{11957150-41B6-4EA7-8602-DF8BE0904D65}" dt="2026-03-12T14:29:05.149" v="11" actId="404"/>
          <ac:spMkLst>
            <pc:docMk/>
            <pc:sldMk cId="0" sldId="261"/>
            <ac:spMk id="192" creationId="{3849A0B7-1692-477D-87F1-57AF41636002}"/>
          </ac:spMkLst>
        </pc:spChg>
        <pc:spChg chg="mod">
          <ac:chgData name="Hannah" userId="083a26bb-dd87-401d-8069-0671663f7be6" providerId="ADAL" clId="{11957150-41B6-4EA7-8602-DF8BE0904D65}" dt="2026-03-12T14:29:28.421" v="17" actId="255"/>
          <ac:spMkLst>
            <pc:docMk/>
            <pc:sldMk cId="0" sldId="261"/>
            <ac:spMk id="193" creationId="{E26C1047-508E-4312-B008-76F26C2BC71C}"/>
          </ac:spMkLst>
        </pc:spChg>
        <pc:spChg chg="mod">
          <ac:chgData name="Hannah" userId="083a26bb-dd87-401d-8069-0671663f7be6" providerId="ADAL" clId="{11957150-41B6-4EA7-8602-DF8BE0904D65}" dt="2026-03-12T14:31:46.685" v="32" actId="1076"/>
          <ac:spMkLst>
            <pc:docMk/>
            <pc:sldMk cId="0" sldId="261"/>
            <ac:spMk id="194" creationId="{809EB1A4-C9EC-4B33-B386-7EAB921D1FAA}"/>
          </ac:spMkLst>
        </pc:spChg>
        <pc:spChg chg="mod">
          <ac:chgData name="Hannah" userId="083a26bb-dd87-401d-8069-0671663f7be6" providerId="ADAL" clId="{11957150-41B6-4EA7-8602-DF8BE0904D65}" dt="2026-03-12T14:31:19.075" v="31" actId="1076"/>
          <ac:spMkLst>
            <pc:docMk/>
            <pc:sldMk cId="0" sldId="261"/>
            <ac:spMk id="195" creationId="{40E11FDF-F37B-4F64-B3D5-99E97D4EC41D}"/>
          </ac:spMkLst>
        </pc:spChg>
        <pc:spChg chg="mod">
          <ac:chgData name="Hannah" userId="083a26bb-dd87-401d-8069-0671663f7be6" providerId="ADAL" clId="{11957150-41B6-4EA7-8602-DF8BE0904D65}" dt="2026-03-12T14:31:09.988" v="29" actId="1076"/>
          <ac:spMkLst>
            <pc:docMk/>
            <pc:sldMk cId="0" sldId="261"/>
            <ac:spMk id="196" creationId="{79879AEC-C47B-47F3-ACF5-BCA462AC141E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06" creationId="{EDE4348B-52E2-442D-8B7D-668726BAD8E8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08" creationId="{91C96A84-CA60-4FEF-87B3-F77480BCD95E}"/>
          </ac:spMkLst>
        </pc:spChg>
        <pc:spChg chg="mod">
          <ac:chgData name="Hannah" userId="083a26bb-dd87-401d-8069-0671663f7be6" providerId="ADAL" clId="{11957150-41B6-4EA7-8602-DF8BE0904D65}" dt="2026-03-12T14:30:52.347" v="26" actId="1076"/>
          <ac:spMkLst>
            <pc:docMk/>
            <pc:sldMk cId="0" sldId="261"/>
            <ac:spMk id="210" creationId="{2262DA23-56B0-4B10-BEE5-F55EF474FA61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12" creationId="{88796600-00F6-429B-9A0F-29C7A1293901}"/>
          </ac:spMkLst>
        </pc:spChg>
        <pc:spChg chg="mod">
          <ac:chgData name="Hannah" userId="083a26bb-dd87-401d-8069-0671663f7be6" providerId="ADAL" clId="{11957150-41B6-4EA7-8602-DF8BE0904D65}" dt="2026-03-12T14:30:57.240" v="27" actId="1076"/>
          <ac:spMkLst>
            <pc:docMk/>
            <pc:sldMk cId="0" sldId="261"/>
            <ac:spMk id="217" creationId="{0A0E1E40-103A-48A3-8DD5-6BF3F9D12B84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32" creationId="{6E6DCB76-D3E2-4ABC-9D72-E1BF60973680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33" creationId="{12643EC1-05DC-40B7-8C95-89AC586DCF01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36" creationId="{79B5AFF4-F860-4D21-B79D-A34718E1D1CF}"/>
          </ac:spMkLst>
        </pc:spChg>
        <pc:spChg chg="mod">
          <ac:chgData name="Hannah" userId="083a26bb-dd87-401d-8069-0671663f7be6" providerId="ADAL" clId="{11957150-41B6-4EA7-8602-DF8BE0904D65}" dt="2026-03-12T15:11:27.339" v="1153" actId="1076"/>
          <ac:spMkLst>
            <pc:docMk/>
            <pc:sldMk cId="0" sldId="261"/>
            <ac:spMk id="237" creationId="{DCD460DE-A690-4926-BC1C-D1C81A399863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39" creationId="{F93ACB2D-4134-415D-AB43-47BAA85DC29D}"/>
          </ac:spMkLst>
        </pc:spChg>
        <pc:spChg chg="mod">
          <ac:chgData name="Hannah" userId="083a26bb-dd87-401d-8069-0671663f7be6" providerId="ADAL" clId="{11957150-41B6-4EA7-8602-DF8BE0904D65}" dt="2026-03-12T14:28:44.461" v="6" actId="255"/>
          <ac:spMkLst>
            <pc:docMk/>
            <pc:sldMk cId="0" sldId="261"/>
            <ac:spMk id="241" creationId="{A36F5AA7-41F1-4642-96EB-EC16AAF3FC52}"/>
          </ac:spMkLst>
        </pc:spChg>
        <pc:spChg chg="add mod">
          <ac:chgData name="Hannah" userId="083a26bb-dd87-401d-8069-0671663f7be6" providerId="ADAL" clId="{11957150-41B6-4EA7-8602-DF8BE0904D65}" dt="2026-03-12T14:44:41.612" v="51" actId="14100"/>
          <ac:spMkLst>
            <pc:docMk/>
            <pc:sldMk cId="0" sldId="261"/>
            <ac:spMk id="242" creationId="{A9453CC0-76BB-4D9C-96AE-63C48EBC314B}"/>
          </ac:spMkLst>
        </pc:spChg>
        <pc:spChg chg="add mod">
          <ac:chgData name="Hannah" userId="083a26bb-dd87-401d-8069-0671663f7be6" providerId="ADAL" clId="{11957150-41B6-4EA7-8602-DF8BE0904D65}" dt="2026-03-12T14:45:22.196" v="87" actId="14100"/>
          <ac:spMkLst>
            <pc:docMk/>
            <pc:sldMk cId="0" sldId="261"/>
            <ac:spMk id="246" creationId="{6B9D91FD-D25D-4E9D-A6F7-BF654C73EA55}"/>
          </ac:spMkLst>
        </pc:spChg>
        <pc:spChg chg="add mod">
          <ac:chgData name="Hannah" userId="083a26bb-dd87-401d-8069-0671663f7be6" providerId="ADAL" clId="{11957150-41B6-4EA7-8602-DF8BE0904D65}" dt="2026-03-12T14:45:41.091" v="109" actId="1076"/>
          <ac:spMkLst>
            <pc:docMk/>
            <pc:sldMk cId="0" sldId="261"/>
            <ac:spMk id="248" creationId="{6C8CC8E3-AF32-4A6D-9E10-FB88C17C4B1C}"/>
          </ac:spMkLst>
        </pc:spChg>
        <pc:spChg chg="add mod">
          <ac:chgData name="Hannah" userId="083a26bb-dd87-401d-8069-0671663f7be6" providerId="ADAL" clId="{11957150-41B6-4EA7-8602-DF8BE0904D65}" dt="2026-03-12T14:46:43.408" v="177" actId="1076"/>
          <ac:spMkLst>
            <pc:docMk/>
            <pc:sldMk cId="0" sldId="261"/>
            <ac:spMk id="252" creationId="{A4361E82-0474-4469-9D39-066674DC2B51}"/>
          </ac:spMkLst>
        </pc:spChg>
        <pc:spChg chg="add mod">
          <ac:chgData name="Hannah" userId="083a26bb-dd87-401d-8069-0671663f7be6" providerId="ADAL" clId="{11957150-41B6-4EA7-8602-DF8BE0904D65}" dt="2026-03-12T14:46:16.925" v="151" actId="1076"/>
          <ac:spMkLst>
            <pc:docMk/>
            <pc:sldMk cId="0" sldId="261"/>
            <ac:spMk id="257" creationId="{E1FF81E6-9837-4BE5-BFAB-0CA78F9C2542}"/>
          </ac:spMkLst>
        </pc:spChg>
        <pc:spChg chg="add mod">
          <ac:chgData name="Hannah" userId="083a26bb-dd87-401d-8069-0671663f7be6" providerId="ADAL" clId="{11957150-41B6-4EA7-8602-DF8BE0904D65}" dt="2026-03-12T14:45:56.590" v="122" actId="14100"/>
          <ac:spMkLst>
            <pc:docMk/>
            <pc:sldMk cId="0" sldId="261"/>
            <ac:spMk id="259" creationId="{9DA6CD8E-8BA9-4CD7-ADA4-29A68FBC9835}"/>
          </ac:spMkLst>
        </pc:spChg>
        <pc:spChg chg="add mod">
          <ac:chgData name="Hannah" userId="083a26bb-dd87-401d-8069-0671663f7be6" providerId="ADAL" clId="{11957150-41B6-4EA7-8602-DF8BE0904D65}" dt="2026-03-12T14:47:38.826" v="212" actId="14100"/>
          <ac:spMkLst>
            <pc:docMk/>
            <pc:sldMk cId="0" sldId="261"/>
            <ac:spMk id="272" creationId="{C9F790B1-E10C-4574-932C-7B1828FE396A}"/>
          </ac:spMkLst>
        </pc:spChg>
        <pc:spChg chg="mod">
          <ac:chgData name="Hannah" userId="083a26bb-dd87-401d-8069-0671663f7be6" providerId="ADAL" clId="{11957150-41B6-4EA7-8602-DF8BE0904D65}" dt="2026-03-12T14:30:09.473" v="20" actId="255"/>
          <ac:spMkLst>
            <pc:docMk/>
            <pc:sldMk cId="0" sldId="261"/>
            <ac:spMk id="289" creationId="{2622FC65-46A5-4079-AD23-1297A6B26889}"/>
          </ac:spMkLst>
        </pc:spChg>
        <pc:spChg chg="add mod">
          <ac:chgData name="Hannah" userId="083a26bb-dd87-401d-8069-0671663f7be6" providerId="ADAL" clId="{11957150-41B6-4EA7-8602-DF8BE0904D65}" dt="2026-03-12T14:47:49.248" v="227" actId="14100"/>
          <ac:spMkLst>
            <pc:docMk/>
            <pc:sldMk cId="0" sldId="261"/>
            <ac:spMk id="299" creationId="{E1551B83-F0FA-4A94-8085-132C935486D9}"/>
          </ac:spMkLst>
        </pc:spChg>
        <pc:spChg chg="add mod">
          <ac:chgData name="Hannah" userId="083a26bb-dd87-401d-8069-0671663f7be6" providerId="ADAL" clId="{11957150-41B6-4EA7-8602-DF8BE0904D65}" dt="2026-03-12T14:48:01.400" v="258" actId="14100"/>
          <ac:spMkLst>
            <pc:docMk/>
            <pc:sldMk cId="0" sldId="261"/>
            <ac:spMk id="314" creationId="{B931B102-D7C0-4A35-84CB-1E5BE6C50904}"/>
          </ac:spMkLst>
        </pc:spChg>
        <pc:spChg chg="add mod">
          <ac:chgData name="Hannah" userId="083a26bb-dd87-401d-8069-0671663f7be6" providerId="ADAL" clId="{11957150-41B6-4EA7-8602-DF8BE0904D65}" dt="2026-03-12T14:48:18.826" v="272" actId="14100"/>
          <ac:spMkLst>
            <pc:docMk/>
            <pc:sldMk cId="0" sldId="261"/>
            <ac:spMk id="325" creationId="{E61B5DBD-73BA-4F05-BADF-CACC7D777541}"/>
          </ac:spMkLst>
        </pc:spChg>
        <pc:spChg chg="add mod">
          <ac:chgData name="Hannah" userId="083a26bb-dd87-401d-8069-0671663f7be6" providerId="ADAL" clId="{11957150-41B6-4EA7-8602-DF8BE0904D65}" dt="2026-03-12T14:48:30.928" v="285" actId="14100"/>
          <ac:spMkLst>
            <pc:docMk/>
            <pc:sldMk cId="0" sldId="261"/>
            <ac:spMk id="326" creationId="{E46AFB19-E9B8-4D8A-ACCF-8AB99854B198}"/>
          </ac:spMkLst>
        </pc:spChg>
        <pc:spChg chg="add mod">
          <ac:chgData name="Hannah" userId="083a26bb-dd87-401d-8069-0671663f7be6" providerId="ADAL" clId="{11957150-41B6-4EA7-8602-DF8BE0904D65}" dt="2026-03-12T14:48:38.291" v="304" actId="14100"/>
          <ac:spMkLst>
            <pc:docMk/>
            <pc:sldMk cId="0" sldId="261"/>
            <ac:spMk id="327" creationId="{1D703874-9679-4ECB-BA64-475098CE2784}"/>
          </ac:spMkLst>
        </pc:spChg>
        <pc:spChg chg="add mod">
          <ac:chgData name="Hannah" userId="083a26bb-dd87-401d-8069-0671663f7be6" providerId="ADAL" clId="{11957150-41B6-4EA7-8602-DF8BE0904D65}" dt="2026-03-12T14:48:47.602" v="313" actId="20577"/>
          <ac:spMkLst>
            <pc:docMk/>
            <pc:sldMk cId="0" sldId="261"/>
            <ac:spMk id="328" creationId="{2CEA8A23-8239-48A4-B19E-2B7D2D911B45}"/>
          </ac:spMkLst>
        </pc:spChg>
        <pc:spChg chg="add mod">
          <ac:chgData name="Hannah" userId="083a26bb-dd87-401d-8069-0671663f7be6" providerId="ADAL" clId="{11957150-41B6-4EA7-8602-DF8BE0904D65}" dt="2026-03-12T14:49:29.118" v="349" actId="14100"/>
          <ac:spMkLst>
            <pc:docMk/>
            <pc:sldMk cId="0" sldId="261"/>
            <ac:spMk id="333" creationId="{D601F57C-9CC0-4ECF-A1B1-4F276D835F77}"/>
          </ac:spMkLst>
        </pc:spChg>
        <pc:spChg chg="add mod">
          <ac:chgData name="Hannah" userId="083a26bb-dd87-401d-8069-0671663f7be6" providerId="ADAL" clId="{11957150-41B6-4EA7-8602-DF8BE0904D65}" dt="2026-03-12T14:49:45.636" v="378" actId="1076"/>
          <ac:spMkLst>
            <pc:docMk/>
            <pc:sldMk cId="0" sldId="261"/>
            <ac:spMk id="335" creationId="{80BE1132-003F-46A5-8B15-EEF17400B257}"/>
          </ac:spMkLst>
        </pc:spChg>
        <pc:spChg chg="add mod">
          <ac:chgData name="Hannah" userId="083a26bb-dd87-401d-8069-0671663f7be6" providerId="ADAL" clId="{11957150-41B6-4EA7-8602-DF8BE0904D65}" dt="2026-03-12T14:49:56.306" v="391" actId="14100"/>
          <ac:spMkLst>
            <pc:docMk/>
            <pc:sldMk cId="0" sldId="261"/>
            <ac:spMk id="336" creationId="{67217166-8DB0-4805-A701-AE91263AF2AB}"/>
          </ac:spMkLst>
        </pc:spChg>
        <pc:spChg chg="add mod">
          <ac:chgData name="Hannah" userId="083a26bb-dd87-401d-8069-0671663f7be6" providerId="ADAL" clId="{11957150-41B6-4EA7-8602-DF8BE0904D65}" dt="2026-03-12T14:50:25.823" v="434" actId="14100"/>
          <ac:spMkLst>
            <pc:docMk/>
            <pc:sldMk cId="0" sldId="261"/>
            <ac:spMk id="337" creationId="{A5398DA0-BCAB-4CE1-AE37-3708AC18E32D}"/>
          </ac:spMkLst>
        </pc:spChg>
        <pc:spChg chg="add mod">
          <ac:chgData name="Hannah" userId="083a26bb-dd87-401d-8069-0671663f7be6" providerId="ADAL" clId="{11957150-41B6-4EA7-8602-DF8BE0904D65}" dt="2026-03-12T14:50:15.620" v="419" actId="1076"/>
          <ac:spMkLst>
            <pc:docMk/>
            <pc:sldMk cId="0" sldId="261"/>
            <ac:spMk id="338" creationId="{310B8B61-89B0-4476-B2AB-CEE61DEAB34B}"/>
          </ac:spMkLst>
        </pc:spChg>
        <pc:spChg chg="add mod">
          <ac:chgData name="Hannah" userId="083a26bb-dd87-401d-8069-0671663f7be6" providerId="ADAL" clId="{11957150-41B6-4EA7-8602-DF8BE0904D65}" dt="2026-03-12T14:50:49.016" v="464" actId="1076"/>
          <ac:spMkLst>
            <pc:docMk/>
            <pc:sldMk cId="0" sldId="261"/>
            <ac:spMk id="339" creationId="{F774DBC8-7EFC-40D6-8D14-5D196B9AF5EF}"/>
          </ac:spMkLst>
        </pc:spChg>
        <pc:spChg chg="add mod">
          <ac:chgData name="Hannah" userId="083a26bb-dd87-401d-8069-0671663f7be6" providerId="ADAL" clId="{11957150-41B6-4EA7-8602-DF8BE0904D65}" dt="2026-03-12T14:57:08.960" v="661" actId="14100"/>
          <ac:spMkLst>
            <pc:docMk/>
            <pc:sldMk cId="0" sldId="261"/>
            <ac:spMk id="340" creationId="{654F5661-CCAA-49FE-84D5-8F5E5EE93F38}"/>
          </ac:spMkLst>
        </pc:spChg>
        <pc:spChg chg="add mod">
          <ac:chgData name="Hannah" userId="083a26bb-dd87-401d-8069-0671663f7be6" providerId="ADAL" clId="{11957150-41B6-4EA7-8602-DF8BE0904D65}" dt="2026-03-12T14:57:20.075" v="676" actId="14100"/>
          <ac:spMkLst>
            <pc:docMk/>
            <pc:sldMk cId="0" sldId="261"/>
            <ac:spMk id="341" creationId="{0C79AB96-3A25-428B-849E-91AD8506D032}"/>
          </ac:spMkLst>
        </pc:spChg>
        <pc:spChg chg="add mod">
          <ac:chgData name="Hannah" userId="083a26bb-dd87-401d-8069-0671663f7be6" providerId="ADAL" clId="{11957150-41B6-4EA7-8602-DF8BE0904D65}" dt="2026-03-12T14:56:53.544" v="629" actId="14100"/>
          <ac:spMkLst>
            <pc:docMk/>
            <pc:sldMk cId="0" sldId="261"/>
            <ac:spMk id="342" creationId="{5ACB0A9E-9CB0-488C-883F-411F14509DB9}"/>
          </ac:spMkLst>
        </pc:spChg>
        <pc:spChg chg="add mod">
          <ac:chgData name="Hannah" userId="083a26bb-dd87-401d-8069-0671663f7be6" providerId="ADAL" clId="{11957150-41B6-4EA7-8602-DF8BE0904D65}" dt="2026-03-12T14:57:36.872" v="695" actId="14100"/>
          <ac:spMkLst>
            <pc:docMk/>
            <pc:sldMk cId="0" sldId="261"/>
            <ac:spMk id="343" creationId="{8446E452-FC04-4CB9-A155-0C1020C2842F}"/>
          </ac:spMkLst>
        </pc:spChg>
        <pc:spChg chg="add mod">
          <ac:chgData name="Hannah" userId="083a26bb-dd87-401d-8069-0671663f7be6" providerId="ADAL" clId="{11957150-41B6-4EA7-8602-DF8BE0904D65}" dt="2026-03-12T14:56:20.006" v="590" actId="1076"/>
          <ac:spMkLst>
            <pc:docMk/>
            <pc:sldMk cId="0" sldId="261"/>
            <ac:spMk id="344" creationId="{887CE2BD-F213-4BDC-B34A-54D0D8EAAD36}"/>
          </ac:spMkLst>
        </pc:spChg>
        <pc:spChg chg="add mod">
          <ac:chgData name="Hannah" userId="083a26bb-dd87-401d-8069-0671663f7be6" providerId="ADAL" clId="{11957150-41B6-4EA7-8602-DF8BE0904D65}" dt="2026-03-12T14:56:37.707" v="608" actId="14100"/>
          <ac:spMkLst>
            <pc:docMk/>
            <pc:sldMk cId="0" sldId="261"/>
            <ac:spMk id="345" creationId="{387EF687-235F-4320-A7F5-BA83EA19E5E4}"/>
          </ac:spMkLst>
        </pc:spChg>
        <pc:spChg chg="add mod">
          <ac:chgData name="Hannah" userId="083a26bb-dd87-401d-8069-0671663f7be6" providerId="ADAL" clId="{11957150-41B6-4EA7-8602-DF8BE0904D65}" dt="2026-03-12T14:58:17.758" v="728" actId="14100"/>
          <ac:spMkLst>
            <pc:docMk/>
            <pc:sldMk cId="0" sldId="261"/>
            <ac:spMk id="346" creationId="{E5518CAC-F2E8-4B35-BD83-88C335BF72C2}"/>
          </ac:spMkLst>
        </pc:spChg>
        <pc:spChg chg="add mod">
          <ac:chgData name="Hannah" userId="083a26bb-dd87-401d-8069-0671663f7be6" providerId="ADAL" clId="{11957150-41B6-4EA7-8602-DF8BE0904D65}" dt="2026-03-12T14:58:09.110" v="717" actId="1076"/>
          <ac:spMkLst>
            <pc:docMk/>
            <pc:sldMk cId="0" sldId="261"/>
            <ac:spMk id="347" creationId="{2034954A-E27D-4648-80ED-4A4264F6113C}"/>
          </ac:spMkLst>
        </pc:spChg>
        <pc:spChg chg="add mod">
          <ac:chgData name="Hannah" userId="083a26bb-dd87-401d-8069-0671663f7be6" providerId="ADAL" clId="{11957150-41B6-4EA7-8602-DF8BE0904D65}" dt="2026-03-12T14:51:53.458" v="484" actId="1076"/>
          <ac:spMkLst>
            <pc:docMk/>
            <pc:sldMk cId="0" sldId="261"/>
            <ac:spMk id="348" creationId="{52B9DA92-9F98-4387-A218-BA148E12DC31}"/>
          </ac:spMkLst>
        </pc:spChg>
        <pc:spChg chg="add mod">
          <ac:chgData name="Hannah" userId="083a26bb-dd87-401d-8069-0671663f7be6" providerId="ADAL" clId="{11957150-41B6-4EA7-8602-DF8BE0904D65}" dt="2026-03-12T15:00:20.066" v="789" actId="14100"/>
          <ac:spMkLst>
            <pc:docMk/>
            <pc:sldMk cId="0" sldId="261"/>
            <ac:spMk id="349" creationId="{77CC08D5-5DA8-4640-84FA-5F7CDD4EAA55}"/>
          </ac:spMkLst>
        </pc:spChg>
        <pc:spChg chg="add mod">
          <ac:chgData name="Hannah" userId="083a26bb-dd87-401d-8069-0671663f7be6" providerId="ADAL" clId="{11957150-41B6-4EA7-8602-DF8BE0904D65}" dt="2026-03-12T15:12:45.646" v="1183" actId="1076"/>
          <ac:spMkLst>
            <pc:docMk/>
            <pc:sldMk cId="0" sldId="261"/>
            <ac:spMk id="350" creationId="{15C2D451-81EE-4CC1-8D31-E31A023C1139}"/>
          </ac:spMkLst>
        </pc:spChg>
        <pc:spChg chg="add mod">
          <ac:chgData name="Hannah" userId="083a26bb-dd87-401d-8069-0671663f7be6" providerId="ADAL" clId="{11957150-41B6-4EA7-8602-DF8BE0904D65}" dt="2026-03-12T14:59:00.254" v="773" actId="14100"/>
          <ac:spMkLst>
            <pc:docMk/>
            <pc:sldMk cId="0" sldId="261"/>
            <ac:spMk id="351" creationId="{5E7595DD-6ADF-4EA1-B1A0-D53A98220D6A}"/>
          </ac:spMkLst>
        </pc:spChg>
        <pc:spChg chg="add mod">
          <ac:chgData name="Hannah" userId="083a26bb-dd87-401d-8069-0671663f7be6" providerId="ADAL" clId="{11957150-41B6-4EA7-8602-DF8BE0904D65}" dt="2026-03-12T15:00:36.232" v="807" actId="14100"/>
          <ac:spMkLst>
            <pc:docMk/>
            <pc:sldMk cId="0" sldId="261"/>
            <ac:spMk id="352" creationId="{04953D24-C984-4E52-959B-BA5989590CEC}"/>
          </ac:spMkLst>
        </pc:spChg>
        <pc:spChg chg="add mod">
          <ac:chgData name="Hannah" userId="083a26bb-dd87-401d-8069-0671663f7be6" providerId="ADAL" clId="{11957150-41B6-4EA7-8602-DF8BE0904D65}" dt="2026-03-12T15:01:43.177" v="841" actId="20577"/>
          <ac:spMkLst>
            <pc:docMk/>
            <pc:sldMk cId="0" sldId="261"/>
            <ac:spMk id="353" creationId="{76F0E342-9849-4E2C-9D1A-439AABDB0702}"/>
          </ac:spMkLst>
        </pc:spChg>
        <pc:spChg chg="add mod">
          <ac:chgData name="Hannah" userId="083a26bb-dd87-401d-8069-0671663f7be6" providerId="ADAL" clId="{11957150-41B6-4EA7-8602-DF8BE0904D65}" dt="2026-03-12T15:03:25.227" v="891" actId="1076"/>
          <ac:spMkLst>
            <pc:docMk/>
            <pc:sldMk cId="0" sldId="261"/>
            <ac:spMk id="354" creationId="{A4CD53BF-405C-49B3-AAEA-2B65A0EAFC03}"/>
          </ac:spMkLst>
        </pc:spChg>
        <pc:spChg chg="add mod">
          <ac:chgData name="Hannah" userId="083a26bb-dd87-401d-8069-0671663f7be6" providerId="ADAL" clId="{11957150-41B6-4EA7-8602-DF8BE0904D65}" dt="2026-03-12T15:05:42.235" v="929" actId="14100"/>
          <ac:spMkLst>
            <pc:docMk/>
            <pc:sldMk cId="0" sldId="261"/>
            <ac:spMk id="355" creationId="{176B7379-9D76-4E01-A34C-3C287F16C158}"/>
          </ac:spMkLst>
        </pc:spChg>
        <pc:spChg chg="add mod">
          <ac:chgData name="Hannah" userId="083a26bb-dd87-401d-8069-0671663f7be6" providerId="ADAL" clId="{11957150-41B6-4EA7-8602-DF8BE0904D65}" dt="2026-03-12T15:02:36.993" v="868" actId="1076"/>
          <ac:spMkLst>
            <pc:docMk/>
            <pc:sldMk cId="0" sldId="261"/>
            <ac:spMk id="356" creationId="{40883826-DAA0-411B-885E-AAC7A4518BC5}"/>
          </ac:spMkLst>
        </pc:spChg>
        <pc:spChg chg="add mod">
          <ac:chgData name="Hannah" userId="083a26bb-dd87-401d-8069-0671663f7be6" providerId="ADAL" clId="{11957150-41B6-4EA7-8602-DF8BE0904D65}" dt="2026-03-12T15:03:42.977" v="914" actId="14100"/>
          <ac:spMkLst>
            <pc:docMk/>
            <pc:sldMk cId="0" sldId="261"/>
            <ac:spMk id="357" creationId="{F8B03868-677E-401D-9A73-C023BE27FA19}"/>
          </ac:spMkLst>
        </pc:spChg>
        <pc:spChg chg="add del mod">
          <ac:chgData name="Hannah" userId="083a26bb-dd87-401d-8069-0671663f7be6" providerId="ADAL" clId="{11957150-41B6-4EA7-8602-DF8BE0904D65}" dt="2026-03-12T15:05:33.744" v="916" actId="478"/>
          <ac:spMkLst>
            <pc:docMk/>
            <pc:sldMk cId="0" sldId="261"/>
            <ac:spMk id="358" creationId="{D9E51063-F9B8-4DD7-A48D-75FFC3C9D3A3}"/>
          </ac:spMkLst>
        </pc:spChg>
        <pc:spChg chg="add mod">
          <ac:chgData name="Hannah" userId="083a26bb-dd87-401d-8069-0671663f7be6" providerId="ADAL" clId="{11957150-41B6-4EA7-8602-DF8BE0904D65}" dt="2026-03-12T15:07:28.187" v="997" actId="1076"/>
          <ac:spMkLst>
            <pc:docMk/>
            <pc:sldMk cId="0" sldId="261"/>
            <ac:spMk id="359" creationId="{0ADFB3A8-9561-4057-8F7D-7988515DD958}"/>
          </ac:spMkLst>
        </pc:spChg>
        <pc:spChg chg="add mod">
          <ac:chgData name="Hannah" userId="083a26bb-dd87-401d-8069-0671663f7be6" providerId="ADAL" clId="{11957150-41B6-4EA7-8602-DF8BE0904D65}" dt="2026-03-12T15:07:24.473" v="996" actId="1076"/>
          <ac:spMkLst>
            <pc:docMk/>
            <pc:sldMk cId="0" sldId="261"/>
            <ac:spMk id="360" creationId="{3F6A388F-E29B-4A42-8943-5A19623E3FB2}"/>
          </ac:spMkLst>
        </pc:spChg>
        <pc:spChg chg="add mod">
          <ac:chgData name="Hannah" userId="083a26bb-dd87-401d-8069-0671663f7be6" providerId="ADAL" clId="{11957150-41B6-4EA7-8602-DF8BE0904D65}" dt="2026-03-12T15:07:45.446" v="1013" actId="14100"/>
          <ac:spMkLst>
            <pc:docMk/>
            <pc:sldMk cId="0" sldId="261"/>
            <ac:spMk id="362" creationId="{53C3E677-17E9-4B39-8A71-DED3E532410D}"/>
          </ac:spMkLst>
        </pc:spChg>
        <pc:spChg chg="add mod">
          <ac:chgData name="Hannah" userId="083a26bb-dd87-401d-8069-0671663f7be6" providerId="ADAL" clId="{11957150-41B6-4EA7-8602-DF8BE0904D65}" dt="2026-03-12T15:07:58.747" v="1030" actId="14100"/>
          <ac:spMkLst>
            <pc:docMk/>
            <pc:sldMk cId="0" sldId="261"/>
            <ac:spMk id="363" creationId="{A2FFB60D-60AA-41C8-96CC-BC91F317933F}"/>
          </ac:spMkLst>
        </pc:spChg>
        <pc:spChg chg="add mod">
          <ac:chgData name="Hannah" userId="083a26bb-dd87-401d-8069-0671663f7be6" providerId="ADAL" clId="{11957150-41B6-4EA7-8602-DF8BE0904D65}" dt="2026-03-12T15:09:58.442" v="1103" actId="1076"/>
          <ac:spMkLst>
            <pc:docMk/>
            <pc:sldMk cId="0" sldId="261"/>
            <ac:spMk id="365" creationId="{1E3174AC-B9F7-4FFA-A8E8-8EC3AC9312D5}"/>
          </ac:spMkLst>
        </pc:spChg>
        <pc:spChg chg="add mod">
          <ac:chgData name="Hannah" userId="083a26bb-dd87-401d-8069-0671663f7be6" providerId="ADAL" clId="{11957150-41B6-4EA7-8602-DF8BE0904D65}" dt="2026-03-12T15:09:52.445" v="1102" actId="1076"/>
          <ac:spMkLst>
            <pc:docMk/>
            <pc:sldMk cId="0" sldId="261"/>
            <ac:spMk id="366" creationId="{B9956928-F4E1-4B98-A0C0-806471DBFE25}"/>
          </ac:spMkLst>
        </pc:spChg>
        <pc:spChg chg="add mod">
          <ac:chgData name="Hannah" userId="083a26bb-dd87-401d-8069-0671663f7be6" providerId="ADAL" clId="{11957150-41B6-4EA7-8602-DF8BE0904D65}" dt="2026-03-12T15:09:23.417" v="1074" actId="20577"/>
          <ac:spMkLst>
            <pc:docMk/>
            <pc:sldMk cId="0" sldId="261"/>
            <ac:spMk id="367" creationId="{5D18B677-A4C7-4103-B9DD-1EAE978470B3}"/>
          </ac:spMkLst>
        </pc:spChg>
        <pc:spChg chg="add mod">
          <ac:chgData name="Hannah" userId="083a26bb-dd87-401d-8069-0671663f7be6" providerId="ADAL" clId="{11957150-41B6-4EA7-8602-DF8BE0904D65}" dt="2026-03-12T15:09:45.356" v="1101" actId="1076"/>
          <ac:spMkLst>
            <pc:docMk/>
            <pc:sldMk cId="0" sldId="261"/>
            <ac:spMk id="368" creationId="{D4F233B5-70C1-4ADD-9315-1B57A5EDCC5C}"/>
          </ac:spMkLst>
        </pc:spChg>
        <pc:spChg chg="add mod">
          <ac:chgData name="Hannah" userId="083a26bb-dd87-401d-8069-0671663f7be6" providerId="ADAL" clId="{11957150-41B6-4EA7-8602-DF8BE0904D65}" dt="2026-03-12T15:10:18.937" v="1121" actId="14100"/>
          <ac:spMkLst>
            <pc:docMk/>
            <pc:sldMk cId="0" sldId="261"/>
            <ac:spMk id="369" creationId="{C5E0A0D9-1B1A-439B-8EBB-75C8D2A93DED}"/>
          </ac:spMkLst>
        </pc:spChg>
        <pc:spChg chg="add mod">
          <ac:chgData name="Hannah" userId="083a26bb-dd87-401d-8069-0671663f7be6" providerId="ADAL" clId="{11957150-41B6-4EA7-8602-DF8BE0904D65}" dt="2026-03-12T15:12:37.229" v="1182" actId="1076"/>
          <ac:spMkLst>
            <pc:docMk/>
            <pc:sldMk cId="0" sldId="261"/>
            <ac:spMk id="370" creationId="{B09C73CB-F8A7-48DC-A9BA-65162C081E8E}"/>
          </ac:spMkLst>
        </pc:spChg>
        <pc:spChg chg="add mod">
          <ac:chgData name="Hannah" userId="083a26bb-dd87-401d-8069-0671663f7be6" providerId="ADAL" clId="{11957150-41B6-4EA7-8602-DF8BE0904D65}" dt="2026-03-12T15:13:16.796" v="1219" actId="1076"/>
          <ac:spMkLst>
            <pc:docMk/>
            <pc:sldMk cId="0" sldId="261"/>
            <ac:spMk id="371" creationId="{B858C689-8EBD-4798-B865-D77E6C8AE738}"/>
          </ac:spMkLst>
        </pc:spChg>
        <pc:spChg chg="add mod">
          <ac:chgData name="Hannah" userId="083a26bb-dd87-401d-8069-0671663f7be6" providerId="ADAL" clId="{11957150-41B6-4EA7-8602-DF8BE0904D65}" dt="2026-03-12T15:11:59.974" v="1158" actId="1076"/>
          <ac:spMkLst>
            <pc:docMk/>
            <pc:sldMk cId="0" sldId="261"/>
            <ac:spMk id="372" creationId="{8C735114-7BD0-4BF6-994D-F64CA593285E}"/>
          </ac:spMkLst>
        </pc:spChg>
        <pc:spChg chg="add mod">
          <ac:chgData name="Hannah" userId="083a26bb-dd87-401d-8069-0671663f7be6" providerId="ADAL" clId="{11957150-41B6-4EA7-8602-DF8BE0904D65}" dt="2026-03-12T15:12:55.291" v="1192" actId="20577"/>
          <ac:spMkLst>
            <pc:docMk/>
            <pc:sldMk cId="0" sldId="261"/>
            <ac:spMk id="373" creationId="{561256BC-F63C-48BE-BF5F-4600C4E4AC3E}"/>
          </ac:spMkLst>
        </pc:spChg>
        <pc:spChg chg="add mod">
          <ac:chgData name="Hannah" userId="083a26bb-dd87-401d-8069-0671663f7be6" providerId="ADAL" clId="{11957150-41B6-4EA7-8602-DF8BE0904D65}" dt="2026-03-12T15:13:33.340" v="1231" actId="14100"/>
          <ac:spMkLst>
            <pc:docMk/>
            <pc:sldMk cId="0" sldId="261"/>
            <ac:spMk id="374" creationId="{0FF1837F-1657-4B50-A6AA-EA2B0C30F0C5}"/>
          </ac:spMkLst>
        </pc:spChg>
        <pc:spChg chg="add mod">
          <ac:chgData name="Hannah" userId="083a26bb-dd87-401d-8069-0671663f7be6" providerId="ADAL" clId="{11957150-41B6-4EA7-8602-DF8BE0904D65}" dt="2026-03-12T15:15:13.689" v="1369" actId="1076"/>
          <ac:spMkLst>
            <pc:docMk/>
            <pc:sldMk cId="0" sldId="261"/>
            <ac:spMk id="375" creationId="{CD27371D-EC82-4463-8808-C487F56D8D0C}"/>
          </ac:spMkLst>
        </pc:spChg>
        <pc:spChg chg="add mod">
          <ac:chgData name="Hannah" userId="083a26bb-dd87-401d-8069-0671663f7be6" providerId="ADAL" clId="{11957150-41B6-4EA7-8602-DF8BE0904D65}" dt="2026-03-12T15:13:43.581" v="1256" actId="14100"/>
          <ac:spMkLst>
            <pc:docMk/>
            <pc:sldMk cId="0" sldId="261"/>
            <ac:spMk id="376" creationId="{3E539DDC-4223-476D-B21F-8F4073097D0A}"/>
          </ac:spMkLst>
        </pc:spChg>
        <pc:spChg chg="add mod">
          <ac:chgData name="Hannah" userId="083a26bb-dd87-401d-8069-0671663f7be6" providerId="ADAL" clId="{11957150-41B6-4EA7-8602-DF8BE0904D65}" dt="2026-03-12T15:15:08.275" v="1368" actId="1076"/>
          <ac:spMkLst>
            <pc:docMk/>
            <pc:sldMk cId="0" sldId="261"/>
            <ac:spMk id="377" creationId="{CEA6D008-26F3-4838-AED3-55722532A4FD}"/>
          </ac:spMkLst>
        </pc:spChg>
        <pc:spChg chg="add mod">
          <ac:chgData name="Hannah" userId="083a26bb-dd87-401d-8069-0671663f7be6" providerId="ADAL" clId="{11957150-41B6-4EA7-8602-DF8BE0904D65}" dt="2026-03-12T15:13:55.824" v="1269" actId="14100"/>
          <ac:spMkLst>
            <pc:docMk/>
            <pc:sldMk cId="0" sldId="261"/>
            <ac:spMk id="380" creationId="{FF32FD61-02A7-4450-BE91-5461D765487E}"/>
          </ac:spMkLst>
        </pc:spChg>
        <pc:spChg chg="add mod">
          <ac:chgData name="Hannah" userId="083a26bb-dd87-401d-8069-0671663f7be6" providerId="ADAL" clId="{11957150-41B6-4EA7-8602-DF8BE0904D65}" dt="2026-03-12T15:14:09.490" v="1293" actId="14100"/>
          <ac:spMkLst>
            <pc:docMk/>
            <pc:sldMk cId="0" sldId="261"/>
            <ac:spMk id="382" creationId="{BE83D069-BA13-41F9-BCB7-233D3F10B4EA}"/>
          </ac:spMkLst>
        </pc:spChg>
        <pc:spChg chg="add mod">
          <ac:chgData name="Hannah" userId="083a26bb-dd87-401d-8069-0671663f7be6" providerId="ADAL" clId="{11957150-41B6-4EA7-8602-DF8BE0904D65}" dt="2026-03-12T14:54:58.794" v="544" actId="1076"/>
          <ac:spMkLst>
            <pc:docMk/>
            <pc:sldMk cId="0" sldId="261"/>
            <ac:spMk id="383" creationId="{CA17BECE-BEF9-4865-A09A-778D0845E818}"/>
          </ac:spMkLst>
        </pc:spChg>
        <pc:spChg chg="add mod">
          <ac:chgData name="Hannah" userId="083a26bb-dd87-401d-8069-0671663f7be6" providerId="ADAL" clId="{11957150-41B6-4EA7-8602-DF8BE0904D65}" dt="2026-03-12T15:19:05.462" v="1558" actId="1076"/>
          <ac:spMkLst>
            <pc:docMk/>
            <pc:sldMk cId="0" sldId="261"/>
            <ac:spMk id="384" creationId="{BABB255E-EF56-4D8A-97BE-05CF786C38B4}"/>
          </ac:spMkLst>
        </pc:spChg>
        <pc:spChg chg="add mod">
          <ac:chgData name="Hannah" userId="083a26bb-dd87-401d-8069-0671663f7be6" providerId="ADAL" clId="{11957150-41B6-4EA7-8602-DF8BE0904D65}" dt="2026-03-12T15:19:10.201" v="1559" actId="1076"/>
          <ac:spMkLst>
            <pc:docMk/>
            <pc:sldMk cId="0" sldId="261"/>
            <ac:spMk id="385" creationId="{D970A8CF-5239-48EE-AA8E-294B12A46CF7}"/>
          </ac:spMkLst>
        </pc:spChg>
        <pc:spChg chg="add mod">
          <ac:chgData name="Hannah" userId="083a26bb-dd87-401d-8069-0671663f7be6" providerId="ADAL" clId="{11957150-41B6-4EA7-8602-DF8BE0904D65}" dt="2026-03-12T15:18:28.470" v="1551" actId="1076"/>
          <ac:spMkLst>
            <pc:docMk/>
            <pc:sldMk cId="0" sldId="261"/>
            <ac:spMk id="386" creationId="{0E84204B-6BCD-4914-B2F0-ED62406B2E49}"/>
          </ac:spMkLst>
        </pc:spChg>
        <pc:spChg chg="add del mod">
          <ac:chgData name="Hannah" userId="083a26bb-dd87-401d-8069-0671663f7be6" providerId="ADAL" clId="{11957150-41B6-4EA7-8602-DF8BE0904D65}" dt="2026-03-12T15:18:13.271" v="1547" actId="1076"/>
          <ac:spMkLst>
            <pc:docMk/>
            <pc:sldMk cId="0" sldId="261"/>
            <ac:spMk id="387" creationId="{F54C3F74-E2C5-4193-85F3-A84620C5A61B}"/>
          </ac:spMkLst>
        </pc:spChg>
        <pc:spChg chg="add del mod">
          <ac:chgData name="Hannah" userId="083a26bb-dd87-401d-8069-0671663f7be6" providerId="ADAL" clId="{11957150-41B6-4EA7-8602-DF8BE0904D65}" dt="2026-03-12T15:17:56.944" v="1540" actId="478"/>
          <ac:spMkLst>
            <pc:docMk/>
            <pc:sldMk cId="0" sldId="261"/>
            <ac:spMk id="388" creationId="{6A56BCFF-39A6-4883-9E41-D3C23A8BF768}"/>
          </ac:spMkLst>
        </pc:spChg>
        <pc:spChg chg="add mod">
          <ac:chgData name="Hannah" userId="083a26bb-dd87-401d-8069-0671663f7be6" providerId="ADAL" clId="{11957150-41B6-4EA7-8602-DF8BE0904D65}" dt="2026-03-12T15:16:42.025" v="1458" actId="20577"/>
          <ac:spMkLst>
            <pc:docMk/>
            <pc:sldMk cId="0" sldId="261"/>
            <ac:spMk id="389" creationId="{525FE976-2B19-4E34-855D-66CEF97EACDD}"/>
          </ac:spMkLst>
        </pc:spChg>
        <pc:spChg chg="add mod">
          <ac:chgData name="Hannah" userId="083a26bb-dd87-401d-8069-0671663f7be6" providerId="ADAL" clId="{11957150-41B6-4EA7-8602-DF8BE0904D65}" dt="2026-03-12T15:18:50.392" v="1555" actId="1076"/>
          <ac:spMkLst>
            <pc:docMk/>
            <pc:sldMk cId="0" sldId="261"/>
            <ac:spMk id="390" creationId="{EB61C81A-A8E3-413E-B06C-504899F2E658}"/>
          </ac:spMkLst>
        </pc:spChg>
        <pc:spChg chg="add mod">
          <ac:chgData name="Hannah" userId="083a26bb-dd87-401d-8069-0671663f7be6" providerId="ADAL" clId="{11957150-41B6-4EA7-8602-DF8BE0904D65}" dt="2026-03-12T15:18:16.506" v="1548" actId="1076"/>
          <ac:spMkLst>
            <pc:docMk/>
            <pc:sldMk cId="0" sldId="261"/>
            <ac:spMk id="391" creationId="{015F5CCE-978F-46CF-A4CD-B25F39B0C263}"/>
          </ac:spMkLst>
        </pc:spChg>
        <pc:spChg chg="add del mod">
          <ac:chgData name="Hannah" userId="083a26bb-dd87-401d-8069-0671663f7be6" providerId="ADAL" clId="{11957150-41B6-4EA7-8602-DF8BE0904D65}" dt="2026-03-12T15:18:05.495" v="1545" actId="478"/>
          <ac:spMkLst>
            <pc:docMk/>
            <pc:sldMk cId="0" sldId="261"/>
            <ac:spMk id="392" creationId="{EAC4CD3F-7445-4940-8A50-F27C7911C907}"/>
          </ac:spMkLst>
        </pc:spChg>
        <pc:cxnChg chg="mod">
          <ac:chgData name="Hannah" userId="083a26bb-dd87-401d-8069-0671663f7be6" providerId="ADAL" clId="{11957150-41B6-4EA7-8602-DF8BE0904D65}" dt="2026-03-12T15:11:52.859" v="1157" actId="1076"/>
          <ac:cxnSpMkLst>
            <pc:docMk/>
            <pc:sldMk cId="0" sldId="261"/>
            <ac:cxnSpMk id="280" creationId="{9BE6AF5B-2147-4011-9C29-1D15C77557B7}"/>
          </ac:cxnSpMkLst>
        </pc:cxnChg>
        <pc:cxnChg chg="mod">
          <ac:chgData name="Hannah" userId="083a26bb-dd87-401d-8069-0671663f7be6" providerId="ADAL" clId="{11957150-41B6-4EA7-8602-DF8BE0904D65}" dt="2026-03-12T15:18:56.522" v="1556" actId="1076"/>
          <ac:cxnSpMkLst>
            <pc:docMk/>
            <pc:sldMk cId="0" sldId="261"/>
            <ac:cxnSpMk id="304" creationId="{BFDBEABC-BE22-4B2C-90AC-CDE94ECCFFA4}"/>
          </ac:cxnSpMkLst>
        </pc:cxnChg>
        <pc:cxnChg chg="mod">
          <ac:chgData name="Hannah" userId="083a26bb-dd87-401d-8069-0671663f7be6" providerId="ADAL" clId="{11957150-41B6-4EA7-8602-DF8BE0904D65}" dt="2026-03-12T15:18:59.430" v="1557" actId="1076"/>
          <ac:cxnSpMkLst>
            <pc:docMk/>
            <pc:sldMk cId="0" sldId="261"/>
            <ac:cxnSpMk id="305" creationId="{7886B002-4CE1-4F6C-AE28-178CFBE869C9}"/>
          </ac:cxnSpMkLst>
        </pc:cxnChg>
        <pc:cxnChg chg="mod">
          <ac:chgData name="Hannah" userId="083a26bb-dd87-401d-8069-0671663f7be6" providerId="ADAL" clId="{11957150-41B6-4EA7-8602-DF8BE0904D65}" dt="2026-03-12T15:18:37.813" v="1552" actId="1076"/>
          <ac:cxnSpMkLst>
            <pc:docMk/>
            <pc:sldMk cId="0" sldId="261"/>
            <ac:cxnSpMk id="306" creationId="{B8A774F8-8AAE-4952-AD50-26221166FEF3}"/>
          </ac:cxnSpMkLst>
        </pc:cxnChg>
        <pc:cxnChg chg="mod">
          <ac:chgData name="Hannah" userId="083a26bb-dd87-401d-8069-0671663f7be6" providerId="ADAL" clId="{11957150-41B6-4EA7-8602-DF8BE0904D65}" dt="2026-03-12T15:18:24.566" v="1550" actId="1076"/>
          <ac:cxnSpMkLst>
            <pc:docMk/>
            <pc:sldMk cId="0" sldId="261"/>
            <ac:cxnSpMk id="307" creationId="{3FE50924-E415-4BA7-9597-79E53C7EC188}"/>
          </ac:cxnSpMkLst>
        </pc:cxnChg>
        <pc:cxnChg chg="mod">
          <ac:chgData name="Hannah" userId="083a26bb-dd87-401d-8069-0671663f7be6" providerId="ADAL" clId="{11957150-41B6-4EA7-8602-DF8BE0904D65}" dt="2026-03-12T15:18:10.185" v="1546" actId="1076"/>
          <ac:cxnSpMkLst>
            <pc:docMk/>
            <pc:sldMk cId="0" sldId="261"/>
            <ac:cxnSpMk id="308" creationId="{DB445A04-E293-41B6-AE3A-CD67FC912475}"/>
          </ac:cxnSpMkLst>
        </pc:cxnChg>
        <pc:cxnChg chg="del">
          <ac:chgData name="Hannah" userId="083a26bb-dd87-401d-8069-0671663f7be6" providerId="ADAL" clId="{11957150-41B6-4EA7-8602-DF8BE0904D65}" dt="2026-03-12T15:18:01.634" v="1543" actId="478"/>
          <ac:cxnSpMkLst>
            <pc:docMk/>
            <pc:sldMk cId="0" sldId="261"/>
            <ac:cxnSpMk id="309" creationId="{1585F69B-CF9B-41BB-843B-28CCE4F4B349}"/>
          </ac:cxnSpMkLst>
        </pc:cxnChg>
        <pc:cxnChg chg="mod">
          <ac:chgData name="Hannah" userId="083a26bb-dd87-401d-8069-0671663f7be6" providerId="ADAL" clId="{11957150-41B6-4EA7-8602-DF8BE0904D65}" dt="2026-03-12T15:18:45.043" v="1554" actId="1076"/>
          <ac:cxnSpMkLst>
            <pc:docMk/>
            <pc:sldMk cId="0" sldId="261"/>
            <ac:cxnSpMk id="311" creationId="{E3D6D7D2-5906-43BD-8A6D-CA7ED94234F3}"/>
          </ac:cxnSpMkLst>
        </pc:cxnChg>
        <pc:cxnChg chg="mod">
          <ac:chgData name="Hannah" userId="083a26bb-dd87-401d-8069-0671663f7be6" providerId="ADAL" clId="{11957150-41B6-4EA7-8602-DF8BE0904D65}" dt="2026-03-12T15:18:21.141" v="1549" actId="1076"/>
          <ac:cxnSpMkLst>
            <pc:docMk/>
            <pc:sldMk cId="0" sldId="261"/>
            <ac:cxnSpMk id="312" creationId="{C99392FB-BC91-47E7-A3EB-34575F9ACC36}"/>
          </ac:cxnSpMkLst>
        </pc:cxnChg>
        <pc:cxnChg chg="del">
          <ac:chgData name="Hannah" userId="083a26bb-dd87-401d-8069-0671663f7be6" providerId="ADAL" clId="{11957150-41B6-4EA7-8602-DF8BE0904D65}" dt="2026-03-12T15:18:02.905" v="1544" actId="478"/>
          <ac:cxnSpMkLst>
            <pc:docMk/>
            <pc:sldMk cId="0" sldId="261"/>
            <ac:cxnSpMk id="313" creationId="{809FDC32-1D20-4409-9BD4-6E7E69F63DED}"/>
          </ac:cxnSpMkLst>
        </pc:cxnChg>
        <pc:cxnChg chg="mod">
          <ac:chgData name="Hannah" userId="083a26bb-dd87-401d-8069-0671663f7be6" providerId="ADAL" clId="{11957150-41B6-4EA7-8602-DF8BE0904D65}" dt="2026-03-12T15:03:05.431" v="887" actId="1076"/>
          <ac:cxnSpMkLst>
            <pc:docMk/>
            <pc:sldMk cId="0" sldId="261"/>
            <ac:cxnSpMk id="318" creationId="{F8B15F0A-6D13-4B88-BF36-905ED86742BB}"/>
          </ac:cxnSpMkLst>
        </pc:cxnChg>
        <pc:cxnChg chg="mod">
          <ac:chgData name="Hannah" userId="083a26bb-dd87-401d-8069-0671663f7be6" providerId="ADAL" clId="{11957150-41B6-4EA7-8602-DF8BE0904D65}" dt="2026-03-12T15:05:48.205" v="930" actId="1076"/>
          <ac:cxnSpMkLst>
            <pc:docMk/>
            <pc:sldMk cId="0" sldId="261"/>
            <ac:cxnSpMk id="320" creationId="{5AC3A8EF-2EA4-47E8-81A4-463F59DDA39D}"/>
          </ac:cxnSpMkLst>
        </pc:cxnChg>
        <pc:cxnChg chg="del mod">
          <ac:chgData name="Hannah" userId="083a26bb-dd87-401d-8069-0671663f7be6" providerId="ADAL" clId="{11957150-41B6-4EA7-8602-DF8BE0904D65}" dt="2026-03-12T15:05:35.254" v="917" actId="478"/>
          <ac:cxnSpMkLst>
            <pc:docMk/>
            <pc:sldMk cId="0" sldId="261"/>
            <ac:cxnSpMk id="321" creationId="{84A137B4-550C-42CE-A4BF-4843C26AFB2B}"/>
          </ac:cxnSpMkLst>
        </pc:cxnChg>
        <pc:cxnChg chg="mod">
          <ac:chgData name="Hannah" userId="083a26bb-dd87-401d-8069-0671663f7be6" providerId="ADAL" clId="{11957150-41B6-4EA7-8602-DF8BE0904D65}" dt="2026-03-12T14:31:14.478" v="30" actId="14100"/>
          <ac:cxnSpMkLst>
            <pc:docMk/>
            <pc:sldMk cId="0" sldId="261"/>
            <ac:cxnSpMk id="709" creationId="{C451F750-1F50-4181-AF52-8E54F1608A9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8136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>
                <a:latin typeface="Century Gothic" panose="020B0502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8136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24D8555F-C3BB-41E5-99E3-408F2C4C712C}" type="datetimeFigureOut">
              <a:rPr lang="en-GB" smtClean="0"/>
              <a:pPr/>
              <a:t>12/03/2026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3" rIns="91404" bIns="4570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04" tIns="45703" rIns="91404" bIns="45703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>
                <a:latin typeface="Century Gothic" panose="020B0502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60" cy="498134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17B6E8E7-E69B-4E27-B3AE-9C05322EF10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155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0625"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4926" indent="-282664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0656" indent="-22613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2918" indent="-22613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5180" indent="-22613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87442" indent="-226131" defTabSz="10819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39705" indent="-226131" defTabSz="10819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91967" indent="-226131" defTabSz="10819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44229" indent="-226131" defTabSz="10819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>
                <a:latin typeface="Century Gothic" panose="020B0502020202020204" pitchFamily="34" charset="0"/>
              </a:rPr>
              <a:pPr eaLnBrk="1" hangingPunct="1"/>
              <a:t>1</a:t>
            </a:fld>
            <a:endParaRPr lang="en-US" altLang="en-US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548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4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25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28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03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48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91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13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29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97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15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DEF78EA7-B45B-4203-B34C-5DDD6848E4EB}" type="datetimeFigureOut">
              <a:rPr lang="en-GB" smtClean="0"/>
              <a:pPr/>
              <a:t>12/03/2026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D9A1C11B-1A1E-4A23-94F2-7D1F368D8D6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1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Rectangle 249">
            <a:extLst>
              <a:ext uri="{FF2B5EF4-FFF2-40B4-BE49-F238E27FC236}">
                <a16:creationId xmlns:a16="http://schemas.microsoft.com/office/drawing/2014/main" id="{EBE01BF9-EED0-4DD3-8DA4-947EB6C7297F}"/>
              </a:ext>
            </a:extLst>
          </p:cNvPr>
          <p:cNvSpPr/>
          <p:nvPr/>
        </p:nvSpPr>
        <p:spPr>
          <a:xfrm>
            <a:off x="2308846" y="195129"/>
            <a:ext cx="3141285" cy="364486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49" name="Block Arc 248">
            <a:extLst>
              <a:ext uri="{FF2B5EF4-FFF2-40B4-BE49-F238E27FC236}">
                <a16:creationId xmlns:a16="http://schemas.microsoft.com/office/drawing/2014/main" id="{CB66F408-E2BF-4864-A69D-A63DD8829207}"/>
              </a:ext>
            </a:extLst>
          </p:cNvPr>
          <p:cNvSpPr/>
          <p:nvPr/>
        </p:nvSpPr>
        <p:spPr>
          <a:xfrm rot="15923834">
            <a:off x="1145421" y="2730121"/>
            <a:ext cx="1662512" cy="1331912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1138817" y="7663511"/>
            <a:ext cx="1560962" cy="123201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1909492" y="8717798"/>
            <a:ext cx="3574789" cy="342324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4343647" y="6412780"/>
            <a:ext cx="1623365" cy="1249839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1916624" y="7500817"/>
            <a:ext cx="3280605" cy="349456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861353" y="6230475"/>
            <a:ext cx="3329635" cy="331626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6200000">
            <a:off x="1100930" y="5215983"/>
            <a:ext cx="1514605" cy="1193677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4294171" y="3964361"/>
            <a:ext cx="1598403" cy="1284607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1884531" y="5054627"/>
            <a:ext cx="3347465" cy="35302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887205" y="3811920"/>
            <a:ext cx="3272582" cy="365502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B922B49D-03C0-4CD9-AA50-3CF90A3BB778}"/>
              </a:ext>
            </a:extLst>
          </p:cNvPr>
          <p:cNvSpPr/>
          <p:nvPr/>
        </p:nvSpPr>
        <p:spPr>
          <a:xfrm>
            <a:off x="1924647" y="2560298"/>
            <a:ext cx="3154908" cy="410226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DB57BC95-2BDF-4FD3-B557-25447E1178C4}"/>
              </a:ext>
            </a:extLst>
          </p:cNvPr>
          <p:cNvSpPr/>
          <p:nvPr/>
        </p:nvSpPr>
        <p:spPr>
          <a:xfrm>
            <a:off x="1577866" y="3638414"/>
            <a:ext cx="681974" cy="73278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C186E522-E931-4A53-8F65-8C52F1E20DCC}"/>
              </a:ext>
            </a:extLst>
          </p:cNvPr>
          <p:cNvSpPr/>
          <p:nvPr/>
        </p:nvSpPr>
        <p:spPr>
          <a:xfrm>
            <a:off x="1670578" y="3752927"/>
            <a:ext cx="510811" cy="51705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618F53E7-E98A-4C56-B607-8F909C747269}"/>
              </a:ext>
            </a:extLst>
          </p:cNvPr>
          <p:cNvSpPr/>
          <p:nvPr/>
        </p:nvSpPr>
        <p:spPr>
          <a:xfrm>
            <a:off x="5240910" y="6878573"/>
            <a:ext cx="681974" cy="732787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431C7C59-743A-4DED-A660-D3AE8C9DC24D}"/>
              </a:ext>
            </a:extLst>
          </p:cNvPr>
          <p:cNvSpPr/>
          <p:nvPr/>
        </p:nvSpPr>
        <p:spPr>
          <a:xfrm>
            <a:off x="5334515" y="6975743"/>
            <a:ext cx="503680" cy="5437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87C6CD83-74C5-41FC-ADB1-6027CAEA2A53}"/>
              </a:ext>
            </a:extLst>
          </p:cNvPr>
          <p:cNvSpPr/>
          <p:nvPr/>
        </p:nvSpPr>
        <p:spPr>
          <a:xfrm>
            <a:off x="1239108" y="7401865"/>
            <a:ext cx="681973" cy="73278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BF8211D-E385-4C59-812E-CB00CBEAC8C6}"/>
              </a:ext>
            </a:extLst>
          </p:cNvPr>
          <p:cNvSpPr/>
          <p:nvPr/>
        </p:nvSpPr>
        <p:spPr>
          <a:xfrm>
            <a:off x="1322014" y="7484771"/>
            <a:ext cx="512595" cy="5660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DC1EDB00-D0EC-4C16-91FE-CFAB333FABAD}"/>
              </a:ext>
            </a:extLst>
          </p:cNvPr>
          <p:cNvSpPr/>
          <p:nvPr/>
        </p:nvSpPr>
        <p:spPr>
          <a:xfrm>
            <a:off x="1770423" y="4820172"/>
            <a:ext cx="682865" cy="732787"/>
          </a:xfrm>
          <a:prstGeom prst="ellipse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093BF159-E0FC-46DF-B266-CBFE5F71C593}"/>
              </a:ext>
            </a:extLst>
          </p:cNvPr>
          <p:cNvSpPr/>
          <p:nvPr/>
        </p:nvSpPr>
        <p:spPr>
          <a:xfrm>
            <a:off x="1841740" y="4919124"/>
            <a:ext cx="532207" cy="52596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D859D041-5593-4414-B63B-E09A6D0E3E09}"/>
              </a:ext>
            </a:extLst>
          </p:cNvPr>
          <p:cNvSpPr/>
          <p:nvPr/>
        </p:nvSpPr>
        <p:spPr>
          <a:xfrm>
            <a:off x="5098275" y="8484999"/>
            <a:ext cx="681974" cy="73278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5215950" y="8609805"/>
            <a:ext cx="472478" cy="50724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FABDA1-8E56-4315-93C3-5D2B098970B9}"/>
              </a:ext>
            </a:extLst>
          </p:cNvPr>
          <p:cNvCxnSpPr>
            <a:cxnSpLocks/>
          </p:cNvCxnSpPr>
          <p:nvPr/>
        </p:nvCxnSpPr>
        <p:spPr>
          <a:xfrm flipV="1">
            <a:off x="1419517" y="8911642"/>
            <a:ext cx="206156" cy="148417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8102FFFD-523F-4327-8868-96DD3FFA17CE}"/>
              </a:ext>
            </a:extLst>
          </p:cNvPr>
          <p:cNvCxnSpPr>
            <a:cxnSpLocks/>
          </p:cNvCxnSpPr>
          <p:nvPr/>
        </p:nvCxnSpPr>
        <p:spPr>
          <a:xfrm flipV="1">
            <a:off x="2175034" y="9001606"/>
            <a:ext cx="126518" cy="28367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968ED912-3DE9-4796-BCEB-F2A34EE489BD}"/>
              </a:ext>
            </a:extLst>
          </p:cNvPr>
          <p:cNvCxnSpPr>
            <a:cxnSpLocks/>
          </p:cNvCxnSpPr>
          <p:nvPr/>
        </p:nvCxnSpPr>
        <p:spPr>
          <a:xfrm flipV="1">
            <a:off x="2756388" y="9013634"/>
            <a:ext cx="0" cy="27164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406841E1-29D0-466D-92B5-5C14385BFBEC}"/>
              </a:ext>
            </a:extLst>
          </p:cNvPr>
          <p:cNvCxnSpPr>
            <a:cxnSpLocks/>
          </p:cNvCxnSpPr>
          <p:nvPr/>
        </p:nvCxnSpPr>
        <p:spPr>
          <a:xfrm flipV="1">
            <a:off x="3584254" y="9013634"/>
            <a:ext cx="2674" cy="234456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A6D0DEDC-BDB7-4BC6-8FBB-83311C8E2AF4}"/>
              </a:ext>
            </a:extLst>
          </p:cNvPr>
          <p:cNvCxnSpPr>
            <a:cxnSpLocks/>
          </p:cNvCxnSpPr>
          <p:nvPr/>
        </p:nvCxnSpPr>
        <p:spPr>
          <a:xfrm>
            <a:off x="3070630" y="8462006"/>
            <a:ext cx="0" cy="29559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2" name="TextBox 128">
            <a:extLst>
              <a:ext uri="{FF2B5EF4-FFF2-40B4-BE49-F238E27FC236}">
                <a16:creationId xmlns:a16="http://schemas.microsoft.com/office/drawing/2014/main" id="{A57CC8E3-3B48-42F4-837C-49EDAD12D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929" y="7844925"/>
            <a:ext cx="564300" cy="161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449" dirty="0">
              <a:latin typeface="Century Gothic" panose="020B0502020202020204" pitchFamily="34" charset="0"/>
            </a:endParaRP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19EF9E9-CAD9-411D-9EDC-6E461BD43C3A}"/>
              </a:ext>
            </a:extLst>
          </p:cNvPr>
          <p:cNvCxnSpPr>
            <a:cxnSpLocks/>
          </p:cNvCxnSpPr>
          <p:nvPr/>
        </p:nvCxnSpPr>
        <p:spPr>
          <a:xfrm>
            <a:off x="3580548" y="4847806"/>
            <a:ext cx="6241" cy="24961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FA681780-A5BB-4F98-8836-9F5441EED694}"/>
              </a:ext>
            </a:extLst>
          </p:cNvPr>
          <p:cNvCxnSpPr>
            <a:cxnSpLocks/>
          </p:cNvCxnSpPr>
          <p:nvPr/>
        </p:nvCxnSpPr>
        <p:spPr>
          <a:xfrm flipH="1" flipV="1">
            <a:off x="3974264" y="5332349"/>
            <a:ext cx="5301" cy="28343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3848436" y="8666859"/>
            <a:ext cx="49922" cy="38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86743241-712D-44EB-A666-AA034BC8AE75}"/>
              </a:ext>
            </a:extLst>
          </p:cNvPr>
          <p:cNvSpPr/>
          <p:nvPr/>
        </p:nvSpPr>
        <p:spPr>
          <a:xfrm>
            <a:off x="2493404" y="8711432"/>
            <a:ext cx="50814" cy="38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F000B377-2058-4DDF-A636-7CEA5247D294}"/>
              </a:ext>
            </a:extLst>
          </p:cNvPr>
          <p:cNvCxnSpPr>
            <a:cxnSpLocks/>
          </p:cNvCxnSpPr>
          <p:nvPr/>
        </p:nvCxnSpPr>
        <p:spPr>
          <a:xfrm flipV="1">
            <a:off x="4307096" y="8994408"/>
            <a:ext cx="8024" cy="48289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E3DB8EA5-DCE2-4D73-9544-6D6777F12D7F}"/>
              </a:ext>
            </a:extLst>
          </p:cNvPr>
          <p:cNvCxnSpPr>
            <a:cxnSpLocks/>
          </p:cNvCxnSpPr>
          <p:nvPr/>
        </p:nvCxnSpPr>
        <p:spPr>
          <a:xfrm flipV="1">
            <a:off x="4954749" y="9030591"/>
            <a:ext cx="1" cy="26233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9A23F556-38CC-4A84-99D5-FFFA30901AEA}"/>
              </a:ext>
            </a:extLst>
          </p:cNvPr>
          <p:cNvCxnSpPr>
            <a:cxnSpLocks/>
          </p:cNvCxnSpPr>
          <p:nvPr/>
        </p:nvCxnSpPr>
        <p:spPr>
          <a:xfrm flipH="1">
            <a:off x="1979600" y="7357290"/>
            <a:ext cx="1783" cy="177403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43FC1D1A-5648-4347-8BF4-1A133C43ACC8}"/>
              </a:ext>
            </a:extLst>
          </p:cNvPr>
          <p:cNvCxnSpPr>
            <a:cxnSpLocks/>
          </p:cNvCxnSpPr>
          <p:nvPr/>
        </p:nvCxnSpPr>
        <p:spPr>
          <a:xfrm flipV="1">
            <a:off x="2224180" y="7844033"/>
            <a:ext cx="892" cy="149767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3011347" y="7476748"/>
            <a:ext cx="34767" cy="3842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 flipH="1">
            <a:off x="4583005" y="7458617"/>
            <a:ext cx="49031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253" name="TextBox 167">
            <a:extLst>
              <a:ext uri="{FF2B5EF4-FFF2-40B4-BE49-F238E27FC236}">
                <a16:creationId xmlns:a16="http://schemas.microsoft.com/office/drawing/2014/main" id="{0749CDFB-3893-428A-BF54-0B4A66435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202" y="7417020"/>
            <a:ext cx="390463" cy="161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449" dirty="0">
              <a:latin typeface="Century Gothic" panose="020B0502020202020204" pitchFamily="34" charset="0"/>
            </a:endParaRPr>
          </a:p>
        </p:txBody>
      </p: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CC8DF77D-9E0B-471F-A2DA-044BEFBAC8B2}"/>
              </a:ext>
            </a:extLst>
          </p:cNvPr>
          <p:cNvCxnSpPr>
            <a:cxnSpLocks/>
          </p:cNvCxnSpPr>
          <p:nvPr/>
        </p:nvCxnSpPr>
        <p:spPr>
          <a:xfrm flipH="1" flipV="1">
            <a:off x="3881186" y="7786014"/>
            <a:ext cx="112728" cy="18177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Rectangle 427">
            <a:extLst>
              <a:ext uri="{FF2B5EF4-FFF2-40B4-BE49-F238E27FC236}">
                <a16:creationId xmlns:a16="http://schemas.microsoft.com/office/drawing/2014/main" id="{C43858F7-3364-4E8A-99A9-C0E9269B995F}"/>
              </a:ext>
            </a:extLst>
          </p:cNvPr>
          <p:cNvSpPr/>
          <p:nvPr/>
        </p:nvSpPr>
        <p:spPr>
          <a:xfrm>
            <a:off x="3941149" y="6192642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9227F689-22CD-439D-AB0F-9F2358698E81}"/>
              </a:ext>
            </a:extLst>
          </p:cNvPr>
          <p:cNvSpPr/>
          <p:nvPr/>
        </p:nvSpPr>
        <p:spPr>
          <a:xfrm>
            <a:off x="2332048" y="6215766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B4313600-949D-436D-9966-0730A41271FB}"/>
              </a:ext>
            </a:extLst>
          </p:cNvPr>
          <p:cNvCxnSpPr>
            <a:cxnSpLocks/>
          </p:cNvCxnSpPr>
          <p:nvPr/>
        </p:nvCxnSpPr>
        <p:spPr>
          <a:xfrm flipV="1">
            <a:off x="4733665" y="5347273"/>
            <a:ext cx="7132" cy="268913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C63492ED-5BE2-4CEB-8C54-2090684A6A23}"/>
              </a:ext>
            </a:extLst>
          </p:cNvPr>
          <p:cNvCxnSpPr>
            <a:cxnSpLocks/>
          </p:cNvCxnSpPr>
          <p:nvPr/>
        </p:nvCxnSpPr>
        <p:spPr>
          <a:xfrm>
            <a:off x="4386882" y="4839509"/>
            <a:ext cx="1151" cy="28581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Rectangle 454">
            <a:extLst>
              <a:ext uri="{FF2B5EF4-FFF2-40B4-BE49-F238E27FC236}">
                <a16:creationId xmlns:a16="http://schemas.microsoft.com/office/drawing/2014/main" id="{BB956EA5-2F8D-4E43-ADD9-7BB79471DE86}"/>
              </a:ext>
            </a:extLst>
          </p:cNvPr>
          <p:cNvSpPr/>
          <p:nvPr/>
        </p:nvSpPr>
        <p:spPr>
          <a:xfrm>
            <a:off x="5084012" y="3797657"/>
            <a:ext cx="44573" cy="3806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95A1387B-185A-4333-B0E3-A2EB2987A023}"/>
              </a:ext>
            </a:extLst>
          </p:cNvPr>
          <p:cNvCxnSpPr>
            <a:cxnSpLocks/>
          </p:cNvCxnSpPr>
          <p:nvPr/>
        </p:nvCxnSpPr>
        <p:spPr>
          <a:xfrm>
            <a:off x="1224162" y="3811920"/>
            <a:ext cx="322502" cy="299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>
            <a:extLst>
              <a:ext uri="{FF2B5EF4-FFF2-40B4-BE49-F238E27FC236}">
                <a16:creationId xmlns:a16="http://schemas.microsoft.com/office/drawing/2014/main" id="{81E6F7F7-9A24-42A2-AA77-A342B2D3D036}"/>
              </a:ext>
            </a:extLst>
          </p:cNvPr>
          <p:cNvCxnSpPr>
            <a:cxnSpLocks/>
          </p:cNvCxnSpPr>
          <p:nvPr/>
        </p:nvCxnSpPr>
        <p:spPr>
          <a:xfrm>
            <a:off x="3718433" y="8514895"/>
            <a:ext cx="10253" cy="25507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2" name="Straight Connector 491">
            <a:extLst>
              <a:ext uri="{FF2B5EF4-FFF2-40B4-BE49-F238E27FC236}">
                <a16:creationId xmlns:a16="http://schemas.microsoft.com/office/drawing/2014/main" id="{E10E7A59-D197-482C-9299-17C2A990D3F8}"/>
              </a:ext>
            </a:extLst>
          </p:cNvPr>
          <p:cNvCxnSpPr>
            <a:cxnSpLocks/>
          </p:cNvCxnSpPr>
          <p:nvPr/>
        </p:nvCxnSpPr>
        <p:spPr>
          <a:xfrm flipH="1" flipV="1">
            <a:off x="2787589" y="7832444"/>
            <a:ext cx="2675" cy="18542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3B7A5437-1410-4E35-AE76-0CE2613FE269}"/>
              </a:ext>
            </a:extLst>
          </p:cNvPr>
          <p:cNvCxnSpPr>
            <a:cxnSpLocks/>
          </p:cNvCxnSpPr>
          <p:nvPr/>
        </p:nvCxnSpPr>
        <p:spPr>
          <a:xfrm flipH="1" flipV="1">
            <a:off x="4152320" y="7785744"/>
            <a:ext cx="43866" cy="208056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FC009B68-1DC5-4E3A-AD66-D17B5821C1CB}"/>
              </a:ext>
            </a:extLst>
          </p:cNvPr>
          <p:cNvCxnSpPr>
            <a:cxnSpLocks/>
          </p:cNvCxnSpPr>
          <p:nvPr/>
        </p:nvCxnSpPr>
        <p:spPr>
          <a:xfrm>
            <a:off x="5026056" y="7311826"/>
            <a:ext cx="39515" cy="244914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" name="Straight Connector 512">
            <a:extLst>
              <a:ext uri="{FF2B5EF4-FFF2-40B4-BE49-F238E27FC236}">
                <a16:creationId xmlns:a16="http://schemas.microsoft.com/office/drawing/2014/main" id="{675229A2-9CFA-4181-B91C-AA261FD22D46}"/>
              </a:ext>
            </a:extLst>
          </p:cNvPr>
          <p:cNvCxnSpPr>
            <a:cxnSpLocks/>
          </p:cNvCxnSpPr>
          <p:nvPr/>
        </p:nvCxnSpPr>
        <p:spPr>
          <a:xfrm flipV="1">
            <a:off x="4854407" y="7799597"/>
            <a:ext cx="1783" cy="196123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>
            <a:extLst>
              <a:ext uri="{FF2B5EF4-FFF2-40B4-BE49-F238E27FC236}">
                <a16:creationId xmlns:a16="http://schemas.microsoft.com/office/drawing/2014/main" id="{7B352D57-2B80-4647-8FF5-0EAA626487DD}"/>
              </a:ext>
            </a:extLst>
          </p:cNvPr>
          <p:cNvCxnSpPr>
            <a:cxnSpLocks/>
          </p:cNvCxnSpPr>
          <p:nvPr/>
        </p:nvCxnSpPr>
        <p:spPr>
          <a:xfrm flipH="1" flipV="1">
            <a:off x="5439262" y="7723822"/>
            <a:ext cx="86027" cy="118429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4FD7E7FA-6050-4D56-806B-A7CA617F64BE}"/>
              </a:ext>
            </a:extLst>
          </p:cNvPr>
          <p:cNvCxnSpPr>
            <a:cxnSpLocks/>
          </p:cNvCxnSpPr>
          <p:nvPr/>
        </p:nvCxnSpPr>
        <p:spPr>
          <a:xfrm>
            <a:off x="2817268" y="4868309"/>
            <a:ext cx="0" cy="25648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Straight Connector 569">
            <a:extLst>
              <a:ext uri="{FF2B5EF4-FFF2-40B4-BE49-F238E27FC236}">
                <a16:creationId xmlns:a16="http://schemas.microsoft.com/office/drawing/2014/main" id="{72FA82C4-3A7A-4BDC-89EB-35FAEB99E1F9}"/>
              </a:ext>
            </a:extLst>
          </p:cNvPr>
          <p:cNvCxnSpPr>
            <a:cxnSpLocks/>
          </p:cNvCxnSpPr>
          <p:nvPr/>
        </p:nvCxnSpPr>
        <p:spPr>
          <a:xfrm flipV="1">
            <a:off x="3149573" y="5325634"/>
            <a:ext cx="0" cy="28776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" name="Rectangle 584">
            <a:extLst>
              <a:ext uri="{FF2B5EF4-FFF2-40B4-BE49-F238E27FC236}">
                <a16:creationId xmlns:a16="http://schemas.microsoft.com/office/drawing/2014/main" id="{282C1CEF-332C-4B06-97F2-384644F659CC}"/>
              </a:ext>
            </a:extLst>
          </p:cNvPr>
          <p:cNvSpPr/>
          <p:nvPr/>
        </p:nvSpPr>
        <p:spPr>
          <a:xfrm>
            <a:off x="4876300" y="5047496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366" name="TextBox 52">
            <a:extLst>
              <a:ext uri="{FF2B5EF4-FFF2-40B4-BE49-F238E27FC236}">
                <a16:creationId xmlns:a16="http://schemas.microsoft.com/office/drawing/2014/main" id="{5A1A7785-2DF1-425A-A611-10D0A54F7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133" y="3891261"/>
            <a:ext cx="1052825" cy="265137"/>
          </a:xfrm>
          <a:prstGeom prst="rect">
            <a:avLst/>
          </a:prstGeom>
          <a:solidFill>
            <a:srgbClr val="00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1123" b="1" dirty="0">
              <a:latin typeface="Gill Sans MT Condensed" panose="020B0506020104020203" pitchFamily="34" charset="0"/>
            </a:endParaRPr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2D579A4B-9596-4285-9902-53FBB5E0C08A}"/>
              </a:ext>
            </a:extLst>
          </p:cNvPr>
          <p:cNvSpPr/>
          <p:nvPr/>
        </p:nvSpPr>
        <p:spPr>
          <a:xfrm>
            <a:off x="1926105" y="2558720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306576D6-103D-4337-8F1F-BAC501FD41B0}"/>
              </a:ext>
            </a:extLst>
          </p:cNvPr>
          <p:cNvCxnSpPr>
            <a:cxnSpLocks/>
          </p:cNvCxnSpPr>
          <p:nvPr/>
        </p:nvCxnSpPr>
        <p:spPr>
          <a:xfrm>
            <a:off x="2070299" y="2384798"/>
            <a:ext cx="15302" cy="29533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Straight Connector 641">
            <a:extLst>
              <a:ext uri="{FF2B5EF4-FFF2-40B4-BE49-F238E27FC236}">
                <a16:creationId xmlns:a16="http://schemas.microsoft.com/office/drawing/2014/main" id="{E9D7F319-4A18-40DD-B99E-4C41E6621DCB}"/>
              </a:ext>
            </a:extLst>
          </p:cNvPr>
          <p:cNvCxnSpPr>
            <a:cxnSpLocks/>
          </p:cNvCxnSpPr>
          <p:nvPr/>
        </p:nvCxnSpPr>
        <p:spPr>
          <a:xfrm flipV="1">
            <a:off x="2274209" y="2821426"/>
            <a:ext cx="0" cy="2981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4" name="Straight Connector 643">
            <a:extLst>
              <a:ext uri="{FF2B5EF4-FFF2-40B4-BE49-F238E27FC236}">
                <a16:creationId xmlns:a16="http://schemas.microsoft.com/office/drawing/2014/main" id="{E7677CC6-925B-4B1C-B803-E6D763D90C1A}"/>
              </a:ext>
            </a:extLst>
          </p:cNvPr>
          <p:cNvCxnSpPr>
            <a:cxnSpLocks/>
          </p:cNvCxnSpPr>
          <p:nvPr/>
        </p:nvCxnSpPr>
        <p:spPr>
          <a:xfrm>
            <a:off x="2493404" y="2408748"/>
            <a:ext cx="0" cy="25785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325A65B-233E-4690-9C6C-886C80010CCB}"/>
              </a:ext>
            </a:extLst>
          </p:cNvPr>
          <p:cNvSpPr/>
          <p:nvPr/>
        </p:nvSpPr>
        <p:spPr>
          <a:xfrm>
            <a:off x="3683983" y="2558720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cxnSp>
        <p:nvCxnSpPr>
          <p:cNvPr id="686" name="Straight Connector 685">
            <a:extLst>
              <a:ext uri="{FF2B5EF4-FFF2-40B4-BE49-F238E27FC236}">
                <a16:creationId xmlns:a16="http://schemas.microsoft.com/office/drawing/2014/main" id="{0A9346E4-11F9-4602-BB1D-AC6EA2C65179}"/>
              </a:ext>
            </a:extLst>
          </p:cNvPr>
          <p:cNvCxnSpPr>
            <a:cxnSpLocks/>
          </p:cNvCxnSpPr>
          <p:nvPr/>
        </p:nvCxnSpPr>
        <p:spPr>
          <a:xfrm flipH="1">
            <a:off x="2470226" y="7367989"/>
            <a:ext cx="2675" cy="177402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8" name="Straight Connector 687">
            <a:extLst>
              <a:ext uri="{FF2B5EF4-FFF2-40B4-BE49-F238E27FC236}">
                <a16:creationId xmlns:a16="http://schemas.microsoft.com/office/drawing/2014/main" id="{4C21E41F-2D23-4CFF-A9CD-BB340ACFA6F0}"/>
              </a:ext>
            </a:extLst>
          </p:cNvPr>
          <p:cNvCxnSpPr>
            <a:cxnSpLocks/>
          </p:cNvCxnSpPr>
          <p:nvPr/>
        </p:nvCxnSpPr>
        <p:spPr>
          <a:xfrm flipH="1" flipV="1">
            <a:off x="3256619" y="7755902"/>
            <a:ext cx="4458" cy="202364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9" name="Straight Connector 688">
            <a:extLst>
              <a:ext uri="{FF2B5EF4-FFF2-40B4-BE49-F238E27FC236}">
                <a16:creationId xmlns:a16="http://schemas.microsoft.com/office/drawing/2014/main" id="{EB4068A1-6448-496B-9F23-CCDC89191772}"/>
              </a:ext>
            </a:extLst>
          </p:cNvPr>
          <p:cNvCxnSpPr>
            <a:cxnSpLocks/>
          </p:cNvCxnSpPr>
          <p:nvPr/>
        </p:nvCxnSpPr>
        <p:spPr>
          <a:xfrm flipH="1" flipV="1">
            <a:off x="3567472" y="7800223"/>
            <a:ext cx="3566" cy="186317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0" name="Straight Connector 689">
            <a:extLst>
              <a:ext uri="{FF2B5EF4-FFF2-40B4-BE49-F238E27FC236}">
                <a16:creationId xmlns:a16="http://schemas.microsoft.com/office/drawing/2014/main" id="{025F1CEC-DEB2-4B94-8059-AD84FE5A00BA}"/>
              </a:ext>
            </a:extLst>
          </p:cNvPr>
          <p:cNvCxnSpPr>
            <a:cxnSpLocks/>
          </p:cNvCxnSpPr>
          <p:nvPr/>
        </p:nvCxnSpPr>
        <p:spPr>
          <a:xfrm flipH="1">
            <a:off x="3211038" y="7359164"/>
            <a:ext cx="48366" cy="189793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1" name="Straight Connector 690">
            <a:extLst>
              <a:ext uri="{FF2B5EF4-FFF2-40B4-BE49-F238E27FC236}">
                <a16:creationId xmlns:a16="http://schemas.microsoft.com/office/drawing/2014/main" id="{B9E0A685-5A66-4333-AE05-B2518244647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3465826" y="7237891"/>
            <a:ext cx="84098" cy="292560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4" name="Straight Connector 693">
            <a:extLst>
              <a:ext uri="{FF2B5EF4-FFF2-40B4-BE49-F238E27FC236}">
                <a16:creationId xmlns:a16="http://schemas.microsoft.com/office/drawing/2014/main" id="{8696C523-EDA8-42B1-B917-CE35ECCE7B84}"/>
              </a:ext>
            </a:extLst>
          </p:cNvPr>
          <p:cNvCxnSpPr>
            <a:cxnSpLocks/>
          </p:cNvCxnSpPr>
          <p:nvPr/>
        </p:nvCxnSpPr>
        <p:spPr>
          <a:xfrm flipH="1">
            <a:off x="3709692" y="7379999"/>
            <a:ext cx="108947" cy="176741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5" name="Straight Connector 694">
            <a:extLst>
              <a:ext uri="{FF2B5EF4-FFF2-40B4-BE49-F238E27FC236}">
                <a16:creationId xmlns:a16="http://schemas.microsoft.com/office/drawing/2014/main" id="{F91913BD-FBC2-4983-9984-AE47DD839E6C}"/>
              </a:ext>
            </a:extLst>
          </p:cNvPr>
          <p:cNvCxnSpPr>
            <a:cxnSpLocks/>
          </p:cNvCxnSpPr>
          <p:nvPr/>
        </p:nvCxnSpPr>
        <p:spPr>
          <a:xfrm flipH="1">
            <a:off x="4237398" y="7155465"/>
            <a:ext cx="84267" cy="37939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" name="Straight Connector 702">
            <a:extLst>
              <a:ext uri="{FF2B5EF4-FFF2-40B4-BE49-F238E27FC236}">
                <a16:creationId xmlns:a16="http://schemas.microsoft.com/office/drawing/2014/main" id="{4E3B6989-D977-4B51-BC97-2911EE2F9B2F}"/>
              </a:ext>
            </a:extLst>
          </p:cNvPr>
          <p:cNvCxnSpPr>
            <a:cxnSpLocks/>
          </p:cNvCxnSpPr>
          <p:nvPr/>
        </p:nvCxnSpPr>
        <p:spPr>
          <a:xfrm flipV="1">
            <a:off x="4451754" y="6462257"/>
            <a:ext cx="0" cy="25979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9" name="Straight Connector 708">
            <a:extLst>
              <a:ext uri="{FF2B5EF4-FFF2-40B4-BE49-F238E27FC236}">
                <a16:creationId xmlns:a16="http://schemas.microsoft.com/office/drawing/2014/main" id="{C451F750-1F50-4181-AF52-8E54F1608A93}"/>
              </a:ext>
            </a:extLst>
          </p:cNvPr>
          <p:cNvCxnSpPr>
            <a:cxnSpLocks/>
            <a:stCxn id="196" idx="2"/>
          </p:cNvCxnSpPr>
          <p:nvPr/>
        </p:nvCxnSpPr>
        <p:spPr>
          <a:xfrm flipH="1">
            <a:off x="4129084" y="6085376"/>
            <a:ext cx="11928" cy="17595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934" y="14842"/>
            <a:ext cx="104904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1400" b="1" dirty="0">
                <a:latin typeface="Century Gothic" panose="020B0502020202020204" pitchFamily="34" charset="0"/>
              </a:rPr>
              <a:t>Maths Learning Journey</a:t>
            </a:r>
          </a:p>
        </p:txBody>
      </p:sp>
      <p:sp>
        <p:nvSpPr>
          <p:cNvPr id="274" name="TextBox 62">
            <a:extLst>
              <a:ext uri="{FF2B5EF4-FFF2-40B4-BE49-F238E27FC236}">
                <a16:creationId xmlns:a16="http://schemas.microsoft.com/office/drawing/2014/main" id="{17F1BE0F-49B9-4B76-9244-FAEC84BA4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9901" y="3763511"/>
            <a:ext cx="626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400" b="1" dirty="0"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275" name="TextBox 62">
            <a:extLst>
              <a:ext uri="{FF2B5EF4-FFF2-40B4-BE49-F238E27FC236}">
                <a16:creationId xmlns:a16="http://schemas.microsoft.com/office/drawing/2014/main" id="{5D1631FA-0AAF-48FF-AFE2-F9E703AC8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2146" y="4888404"/>
            <a:ext cx="626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400" b="1" dirty="0"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276" name="TextBox 62">
            <a:extLst>
              <a:ext uri="{FF2B5EF4-FFF2-40B4-BE49-F238E27FC236}">
                <a16:creationId xmlns:a16="http://schemas.microsoft.com/office/drawing/2014/main" id="{8862EE3F-FE29-4001-895A-43CA583C2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936" y="6991952"/>
            <a:ext cx="626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400" b="1" dirty="0"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277" name="TextBox 62">
            <a:extLst>
              <a:ext uri="{FF2B5EF4-FFF2-40B4-BE49-F238E27FC236}">
                <a16:creationId xmlns:a16="http://schemas.microsoft.com/office/drawing/2014/main" id="{839CBB21-9DEF-49CD-9E68-6F26DBB1A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0886" y="8599174"/>
            <a:ext cx="6261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000" b="1" dirty="0">
                <a:latin typeface="Century Gothic" panose="020B0502020202020204" pitchFamily="34" charset="0"/>
              </a:rPr>
              <a:t>4/5</a:t>
            </a:r>
          </a:p>
        </p:txBody>
      </p:sp>
      <p:sp>
        <p:nvSpPr>
          <p:cNvPr id="278" name="TextBox 62">
            <a:extLst>
              <a:ext uri="{FF2B5EF4-FFF2-40B4-BE49-F238E27FC236}">
                <a16:creationId xmlns:a16="http://schemas.microsoft.com/office/drawing/2014/main" id="{50AF5595-AC67-4F3F-9BED-7BC7E4DEF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147" y="7501104"/>
            <a:ext cx="6261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0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DCD460DE-A690-4926-BC1C-D1C81A399863}"/>
              </a:ext>
            </a:extLst>
          </p:cNvPr>
          <p:cNvSpPr/>
          <p:nvPr/>
        </p:nvSpPr>
        <p:spPr>
          <a:xfrm>
            <a:off x="2036352" y="1318592"/>
            <a:ext cx="3141285" cy="364486"/>
          </a:xfrm>
          <a:prstGeom prst="rect">
            <a:avLst/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B94496D0-5FC0-4AF8-A17F-940E0F29807A}"/>
              </a:ext>
            </a:extLst>
          </p:cNvPr>
          <p:cNvSpPr/>
          <p:nvPr/>
        </p:nvSpPr>
        <p:spPr>
          <a:xfrm>
            <a:off x="4329651" y="1294940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773778B3-1FF6-487F-81A4-E43DD4897986}"/>
              </a:ext>
            </a:extLst>
          </p:cNvPr>
          <p:cNvSpPr/>
          <p:nvPr/>
        </p:nvSpPr>
        <p:spPr>
          <a:xfrm>
            <a:off x="1931138" y="1292008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43" name="Block Arc 242">
            <a:extLst>
              <a:ext uri="{FF2B5EF4-FFF2-40B4-BE49-F238E27FC236}">
                <a16:creationId xmlns:a16="http://schemas.microsoft.com/office/drawing/2014/main" id="{EA4A51F5-0D30-4E71-8790-5D9413982B57}"/>
              </a:ext>
            </a:extLst>
          </p:cNvPr>
          <p:cNvSpPr/>
          <p:nvPr/>
        </p:nvSpPr>
        <p:spPr>
          <a:xfrm rot="16200000">
            <a:off x="1297177" y="297797"/>
            <a:ext cx="1477461" cy="1275692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7BB17B4-4A5D-4D50-ACD4-EC2B8718E665}"/>
              </a:ext>
            </a:extLst>
          </p:cNvPr>
          <p:cNvSpPr/>
          <p:nvPr/>
        </p:nvSpPr>
        <p:spPr>
          <a:xfrm>
            <a:off x="5072423" y="2582306"/>
            <a:ext cx="44573" cy="3806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44" name="Block Arc 243">
            <a:extLst>
              <a:ext uri="{FF2B5EF4-FFF2-40B4-BE49-F238E27FC236}">
                <a16:creationId xmlns:a16="http://schemas.microsoft.com/office/drawing/2014/main" id="{8090D3E0-B9DC-4080-A360-D45C5B456EB8}"/>
              </a:ext>
            </a:extLst>
          </p:cNvPr>
          <p:cNvSpPr/>
          <p:nvPr/>
        </p:nvSpPr>
        <p:spPr>
          <a:xfrm rot="5400000" flipH="1">
            <a:off x="4319173" y="1476891"/>
            <a:ext cx="1626846" cy="131135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4976960" y="2375142"/>
            <a:ext cx="681974" cy="732787"/>
          </a:xfrm>
          <a:prstGeom prst="ellipse">
            <a:avLst/>
          </a:prstGeom>
          <a:solidFill>
            <a:srgbClr val="934B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5059051" y="2456399"/>
            <a:ext cx="543796" cy="5776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73" name="TextBox 62">
            <a:extLst>
              <a:ext uri="{FF2B5EF4-FFF2-40B4-BE49-F238E27FC236}">
                <a16:creationId xmlns:a16="http://schemas.microsoft.com/office/drawing/2014/main" id="{AB47C51D-AEE9-4F4E-AE8D-DD1084AFC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571" y="2479043"/>
            <a:ext cx="5277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400" b="1" dirty="0"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6F1C3812-2128-4E06-AD27-A39C48D52C04}"/>
              </a:ext>
            </a:extLst>
          </p:cNvPr>
          <p:cNvSpPr/>
          <p:nvPr/>
        </p:nvSpPr>
        <p:spPr>
          <a:xfrm>
            <a:off x="2036509" y="1292008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9D8CC22C-C085-4234-87B5-100E0651B807}"/>
              </a:ext>
            </a:extLst>
          </p:cNvPr>
          <p:cNvSpPr/>
          <p:nvPr/>
        </p:nvSpPr>
        <p:spPr>
          <a:xfrm>
            <a:off x="1922347" y="40806"/>
            <a:ext cx="681974" cy="732787"/>
          </a:xfrm>
          <a:prstGeom prst="ellips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A2BE75E6-F1DE-4B77-937C-ACA8C4C58C60}"/>
              </a:ext>
            </a:extLst>
          </p:cNvPr>
          <p:cNvSpPr/>
          <p:nvPr/>
        </p:nvSpPr>
        <p:spPr>
          <a:xfrm>
            <a:off x="1978853" y="130943"/>
            <a:ext cx="543796" cy="5776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120" name="TextBox 62">
            <a:extLst>
              <a:ext uri="{FF2B5EF4-FFF2-40B4-BE49-F238E27FC236}">
                <a16:creationId xmlns:a16="http://schemas.microsoft.com/office/drawing/2014/main" id="{DAF2A705-A03D-4E77-AA0A-E5B5A26AB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066" y="139983"/>
            <a:ext cx="626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Year</a:t>
            </a:r>
          </a:p>
          <a:p>
            <a:pPr algn="ctr" eaLnBrk="1" hangingPunct="1"/>
            <a:r>
              <a:rPr lang="en-US" altLang="en-US" sz="2400" b="1" dirty="0">
                <a:latin typeface="Century Gothic" panose="020B0502020202020204" pitchFamily="34" charset="0"/>
              </a:rPr>
              <a:t>11</a:t>
            </a: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1A116D9F-BDC1-4F28-85AF-148A864D8749}"/>
              </a:ext>
            </a:extLst>
          </p:cNvPr>
          <p:cNvSpPr/>
          <p:nvPr/>
        </p:nvSpPr>
        <p:spPr>
          <a:xfrm>
            <a:off x="3823475" y="206718"/>
            <a:ext cx="41899" cy="4261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sz="1011" dirty="0">
              <a:latin typeface="Century Gothic" panose="020B0502020202020204" pitchFamily="34" charset="0"/>
            </a:endParaRP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D71A53BE-E278-4734-8998-686AA7DA2375}"/>
              </a:ext>
            </a:extLst>
          </p:cNvPr>
          <p:cNvSpPr/>
          <p:nvPr/>
        </p:nvSpPr>
        <p:spPr>
          <a:xfrm>
            <a:off x="5281050" y="34291"/>
            <a:ext cx="681974" cy="732787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1755623A-4A4B-4CDE-ABE9-0C4418539097}"/>
              </a:ext>
            </a:extLst>
          </p:cNvPr>
          <p:cNvSpPr/>
          <p:nvPr/>
        </p:nvSpPr>
        <p:spPr>
          <a:xfrm>
            <a:off x="5359637" y="128762"/>
            <a:ext cx="543796" cy="5776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14657">
              <a:defRPr/>
            </a:pPr>
            <a:endParaRPr lang="en-US" sz="1210" dirty="0">
              <a:latin typeface="Century Gothic" panose="020B0502020202020204" pitchFamily="34" charset="0"/>
            </a:endParaRPr>
          </a:p>
        </p:txBody>
      </p:sp>
      <p:sp>
        <p:nvSpPr>
          <p:cNvPr id="255" name="TextBox 62">
            <a:extLst>
              <a:ext uri="{FF2B5EF4-FFF2-40B4-BE49-F238E27FC236}">
                <a16:creationId xmlns:a16="http://schemas.microsoft.com/office/drawing/2014/main" id="{9C111197-C502-45E1-BD07-8210141D5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637" y="189559"/>
            <a:ext cx="5758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Century Gothic" panose="020B0502020202020204" pitchFamily="34" charset="0"/>
              </a:rPr>
              <a:t>Exams and Post-16</a:t>
            </a: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CF11F16D-CA6E-44E2-8F50-BC402952172B}"/>
              </a:ext>
            </a:extLst>
          </p:cNvPr>
          <p:cNvCxnSpPr>
            <a:cxnSpLocks/>
          </p:cNvCxnSpPr>
          <p:nvPr/>
        </p:nvCxnSpPr>
        <p:spPr>
          <a:xfrm flipH="1">
            <a:off x="5613023" y="2379443"/>
            <a:ext cx="334452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979226D7-5483-4D58-90A8-F3E85E4E2F5E}"/>
              </a:ext>
            </a:extLst>
          </p:cNvPr>
          <p:cNvCxnSpPr>
            <a:cxnSpLocks/>
          </p:cNvCxnSpPr>
          <p:nvPr/>
        </p:nvCxnSpPr>
        <p:spPr>
          <a:xfrm flipH="1">
            <a:off x="5601074" y="1726513"/>
            <a:ext cx="334452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B2C67065-AEB9-46E7-B1AB-02AE5AFF7969}"/>
              </a:ext>
            </a:extLst>
          </p:cNvPr>
          <p:cNvCxnSpPr>
            <a:cxnSpLocks/>
          </p:cNvCxnSpPr>
          <p:nvPr/>
        </p:nvCxnSpPr>
        <p:spPr>
          <a:xfrm flipV="1">
            <a:off x="3990411" y="1531397"/>
            <a:ext cx="0" cy="316299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5B6D98A1-8D34-4E99-A349-87726F961447}"/>
              </a:ext>
            </a:extLst>
          </p:cNvPr>
          <p:cNvCxnSpPr>
            <a:cxnSpLocks/>
          </p:cNvCxnSpPr>
          <p:nvPr/>
        </p:nvCxnSpPr>
        <p:spPr>
          <a:xfrm flipV="1">
            <a:off x="3502101" y="1524928"/>
            <a:ext cx="0" cy="316299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4789EE90-D8BC-4302-9571-3509D007D3B0}"/>
              </a:ext>
            </a:extLst>
          </p:cNvPr>
          <p:cNvCxnSpPr>
            <a:cxnSpLocks/>
          </p:cNvCxnSpPr>
          <p:nvPr/>
        </p:nvCxnSpPr>
        <p:spPr>
          <a:xfrm flipV="1">
            <a:off x="2898442" y="1539968"/>
            <a:ext cx="0" cy="316299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BF10FF1D-1F46-4280-9CBE-2E708DDEC362}"/>
              </a:ext>
            </a:extLst>
          </p:cNvPr>
          <p:cNvCxnSpPr>
            <a:cxnSpLocks/>
          </p:cNvCxnSpPr>
          <p:nvPr/>
        </p:nvCxnSpPr>
        <p:spPr>
          <a:xfrm flipV="1">
            <a:off x="2330217" y="1531397"/>
            <a:ext cx="0" cy="316299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D68CE123-8A35-4B7F-B8E5-0799E2A7AE46}"/>
              </a:ext>
            </a:extLst>
          </p:cNvPr>
          <p:cNvCxnSpPr>
            <a:cxnSpLocks/>
          </p:cNvCxnSpPr>
          <p:nvPr/>
        </p:nvCxnSpPr>
        <p:spPr>
          <a:xfrm flipH="1">
            <a:off x="3722203" y="1109860"/>
            <a:ext cx="7699" cy="291013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9BE6AF5B-2147-4011-9C29-1D15C77557B7}"/>
              </a:ext>
            </a:extLst>
          </p:cNvPr>
          <p:cNvCxnSpPr>
            <a:cxnSpLocks/>
          </p:cNvCxnSpPr>
          <p:nvPr/>
        </p:nvCxnSpPr>
        <p:spPr>
          <a:xfrm flipH="1">
            <a:off x="3106582" y="1175347"/>
            <a:ext cx="7699" cy="291013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A7E4A449-0839-4F14-B3A5-8CA9518E96C6}"/>
              </a:ext>
            </a:extLst>
          </p:cNvPr>
          <p:cNvCxnSpPr>
            <a:cxnSpLocks/>
          </p:cNvCxnSpPr>
          <p:nvPr/>
        </p:nvCxnSpPr>
        <p:spPr>
          <a:xfrm flipH="1">
            <a:off x="2564917" y="1111194"/>
            <a:ext cx="7699" cy="291013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136EC25B-48AD-461B-8901-A193FD1CC19A}"/>
              </a:ext>
            </a:extLst>
          </p:cNvPr>
          <p:cNvCxnSpPr>
            <a:cxnSpLocks/>
          </p:cNvCxnSpPr>
          <p:nvPr/>
        </p:nvCxnSpPr>
        <p:spPr>
          <a:xfrm flipH="1">
            <a:off x="5346645" y="1203289"/>
            <a:ext cx="7699" cy="291013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1096075E-A88D-443B-9185-E0D4ED4C8FD5}"/>
              </a:ext>
            </a:extLst>
          </p:cNvPr>
          <p:cNvCxnSpPr>
            <a:cxnSpLocks/>
          </p:cNvCxnSpPr>
          <p:nvPr/>
        </p:nvCxnSpPr>
        <p:spPr>
          <a:xfrm flipH="1">
            <a:off x="4534583" y="1172194"/>
            <a:ext cx="7699" cy="291013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7E8EAB2D-DF4E-44D4-A61C-468B47AE9085}"/>
              </a:ext>
            </a:extLst>
          </p:cNvPr>
          <p:cNvCxnSpPr>
            <a:cxnSpLocks/>
          </p:cNvCxnSpPr>
          <p:nvPr/>
        </p:nvCxnSpPr>
        <p:spPr>
          <a:xfrm>
            <a:off x="1214146" y="1317700"/>
            <a:ext cx="383257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5E9A3A85-C8D7-41D3-B4E6-070BD8B1FBB7}"/>
              </a:ext>
            </a:extLst>
          </p:cNvPr>
          <p:cNvCxnSpPr>
            <a:cxnSpLocks/>
          </p:cNvCxnSpPr>
          <p:nvPr/>
        </p:nvCxnSpPr>
        <p:spPr>
          <a:xfrm>
            <a:off x="1178524" y="732002"/>
            <a:ext cx="383257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711C9806-934B-4500-92AB-A9DCAE8D1053}"/>
              </a:ext>
            </a:extLst>
          </p:cNvPr>
          <p:cNvCxnSpPr>
            <a:cxnSpLocks/>
          </p:cNvCxnSpPr>
          <p:nvPr/>
        </p:nvCxnSpPr>
        <p:spPr>
          <a:xfrm>
            <a:off x="1259898" y="502000"/>
            <a:ext cx="383257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364FF1BE-4D9F-40C2-84C6-0E2899B29D07}"/>
              </a:ext>
            </a:extLst>
          </p:cNvPr>
          <p:cNvCxnSpPr>
            <a:cxnSpLocks/>
          </p:cNvCxnSpPr>
          <p:nvPr/>
        </p:nvCxnSpPr>
        <p:spPr>
          <a:xfrm>
            <a:off x="1408889" y="292893"/>
            <a:ext cx="383257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5F5D5865-B047-45DA-A64B-18F9D42B15B5}"/>
              </a:ext>
            </a:extLst>
          </p:cNvPr>
          <p:cNvCxnSpPr>
            <a:cxnSpLocks/>
          </p:cNvCxnSpPr>
          <p:nvPr/>
        </p:nvCxnSpPr>
        <p:spPr>
          <a:xfrm>
            <a:off x="1178524" y="1021220"/>
            <a:ext cx="383257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8BEF172E-AB3B-49A8-AA60-BD6E71F1EF01}"/>
              </a:ext>
            </a:extLst>
          </p:cNvPr>
          <p:cNvCxnSpPr>
            <a:cxnSpLocks/>
          </p:cNvCxnSpPr>
          <p:nvPr/>
        </p:nvCxnSpPr>
        <p:spPr>
          <a:xfrm>
            <a:off x="1398061" y="1539968"/>
            <a:ext cx="479746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08D73598-A7CE-4246-B110-7D225A037ACE}"/>
              </a:ext>
            </a:extLst>
          </p:cNvPr>
          <p:cNvCxnSpPr>
            <a:cxnSpLocks/>
          </p:cNvCxnSpPr>
          <p:nvPr/>
        </p:nvCxnSpPr>
        <p:spPr>
          <a:xfrm flipH="1">
            <a:off x="5642297" y="2061697"/>
            <a:ext cx="334452" cy="0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6EF95022-35DC-4CB9-9856-1B76FA5454B7}"/>
              </a:ext>
            </a:extLst>
          </p:cNvPr>
          <p:cNvCxnSpPr>
            <a:cxnSpLocks/>
          </p:cNvCxnSpPr>
          <p:nvPr/>
        </p:nvCxnSpPr>
        <p:spPr>
          <a:xfrm flipH="1">
            <a:off x="4893399" y="1175858"/>
            <a:ext cx="7699" cy="291013"/>
          </a:xfrm>
          <a:prstGeom prst="line">
            <a:avLst/>
          </a:prstGeom>
          <a:ln w="19050">
            <a:solidFill>
              <a:srgbClr val="934BC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E4A72548-9FA6-4507-8251-B055F8FC7D48}"/>
              </a:ext>
            </a:extLst>
          </p:cNvPr>
          <p:cNvCxnSpPr>
            <a:cxnSpLocks/>
          </p:cNvCxnSpPr>
          <p:nvPr/>
        </p:nvCxnSpPr>
        <p:spPr>
          <a:xfrm>
            <a:off x="2964545" y="2403535"/>
            <a:ext cx="0" cy="25785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B14BEF05-3A7F-4CD9-A447-944A83630444}"/>
              </a:ext>
            </a:extLst>
          </p:cNvPr>
          <p:cNvCxnSpPr>
            <a:cxnSpLocks/>
          </p:cNvCxnSpPr>
          <p:nvPr/>
        </p:nvCxnSpPr>
        <p:spPr>
          <a:xfrm flipV="1">
            <a:off x="2756388" y="2825608"/>
            <a:ext cx="0" cy="2981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8968E418-FFB7-485B-B605-3D59F0EF847A}"/>
              </a:ext>
            </a:extLst>
          </p:cNvPr>
          <p:cNvCxnSpPr>
            <a:cxnSpLocks/>
          </p:cNvCxnSpPr>
          <p:nvPr/>
        </p:nvCxnSpPr>
        <p:spPr>
          <a:xfrm flipV="1">
            <a:off x="3238111" y="2815011"/>
            <a:ext cx="0" cy="2981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3DD18DF8-91B5-458B-B963-CBD7C7612FAC}"/>
              </a:ext>
            </a:extLst>
          </p:cNvPr>
          <p:cNvCxnSpPr>
            <a:cxnSpLocks/>
          </p:cNvCxnSpPr>
          <p:nvPr/>
        </p:nvCxnSpPr>
        <p:spPr>
          <a:xfrm>
            <a:off x="3455299" y="2403535"/>
            <a:ext cx="0" cy="25785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AE34B79E-DC2C-440A-AAC7-A07D04252A59}"/>
              </a:ext>
            </a:extLst>
          </p:cNvPr>
          <p:cNvCxnSpPr>
            <a:cxnSpLocks/>
          </p:cNvCxnSpPr>
          <p:nvPr/>
        </p:nvCxnSpPr>
        <p:spPr>
          <a:xfrm flipV="1">
            <a:off x="3860555" y="2832526"/>
            <a:ext cx="0" cy="2981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4F5CEE42-4494-4C80-A9C2-DEF2F3E3741C}"/>
              </a:ext>
            </a:extLst>
          </p:cNvPr>
          <p:cNvCxnSpPr>
            <a:cxnSpLocks/>
          </p:cNvCxnSpPr>
          <p:nvPr/>
        </p:nvCxnSpPr>
        <p:spPr>
          <a:xfrm flipV="1">
            <a:off x="4255837" y="2843861"/>
            <a:ext cx="0" cy="2981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F8B15F0A-6D13-4B88-BF36-905ED86742BB}"/>
              </a:ext>
            </a:extLst>
          </p:cNvPr>
          <p:cNvCxnSpPr>
            <a:cxnSpLocks/>
          </p:cNvCxnSpPr>
          <p:nvPr/>
        </p:nvCxnSpPr>
        <p:spPr>
          <a:xfrm flipV="1">
            <a:off x="4802191" y="2843861"/>
            <a:ext cx="0" cy="2981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9ACE1147-80AD-4DD2-B242-54AFB940F833}"/>
              </a:ext>
            </a:extLst>
          </p:cNvPr>
          <p:cNvCxnSpPr>
            <a:cxnSpLocks/>
          </p:cNvCxnSpPr>
          <p:nvPr/>
        </p:nvCxnSpPr>
        <p:spPr>
          <a:xfrm>
            <a:off x="4049462" y="2394502"/>
            <a:ext cx="0" cy="25785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5AC3A8EF-2EA4-47E8-81A4-463F59DDA39D}"/>
              </a:ext>
            </a:extLst>
          </p:cNvPr>
          <p:cNvCxnSpPr>
            <a:cxnSpLocks/>
          </p:cNvCxnSpPr>
          <p:nvPr/>
        </p:nvCxnSpPr>
        <p:spPr>
          <a:xfrm>
            <a:off x="4596057" y="2394502"/>
            <a:ext cx="0" cy="25785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905863F0-1E88-4B6C-A8A4-0AA0D240D9D7}"/>
              </a:ext>
            </a:extLst>
          </p:cNvPr>
          <p:cNvCxnSpPr>
            <a:cxnSpLocks/>
          </p:cNvCxnSpPr>
          <p:nvPr/>
        </p:nvCxnSpPr>
        <p:spPr>
          <a:xfrm>
            <a:off x="1078173" y="3226744"/>
            <a:ext cx="319888" cy="2685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CA240092-9E75-4E7A-A59E-60630499CE90}"/>
              </a:ext>
            </a:extLst>
          </p:cNvPr>
          <p:cNvCxnSpPr>
            <a:cxnSpLocks/>
          </p:cNvCxnSpPr>
          <p:nvPr/>
        </p:nvCxnSpPr>
        <p:spPr>
          <a:xfrm>
            <a:off x="1156478" y="2870071"/>
            <a:ext cx="324773" cy="9338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BDB37E77-8FFD-4442-BD32-E1E11C801FA0}"/>
              </a:ext>
            </a:extLst>
          </p:cNvPr>
          <p:cNvCxnSpPr>
            <a:cxnSpLocks/>
          </p:cNvCxnSpPr>
          <p:nvPr/>
        </p:nvCxnSpPr>
        <p:spPr>
          <a:xfrm>
            <a:off x="1739859" y="2379443"/>
            <a:ext cx="37992" cy="28056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F5878D9B-C54F-470A-B8C7-943BA218AAF2}"/>
              </a:ext>
            </a:extLst>
          </p:cNvPr>
          <p:cNvCxnSpPr>
            <a:cxnSpLocks/>
          </p:cNvCxnSpPr>
          <p:nvPr/>
        </p:nvCxnSpPr>
        <p:spPr>
          <a:xfrm>
            <a:off x="1395186" y="2570923"/>
            <a:ext cx="202217" cy="22524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F06BB508-507E-4749-819D-536071465F1A}"/>
              </a:ext>
            </a:extLst>
          </p:cNvPr>
          <p:cNvCxnSpPr>
            <a:cxnSpLocks/>
          </p:cNvCxnSpPr>
          <p:nvPr/>
        </p:nvCxnSpPr>
        <p:spPr>
          <a:xfrm>
            <a:off x="1078173" y="3535601"/>
            <a:ext cx="331099" cy="1574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42">
            <a:extLst>
              <a:ext uri="{FF2B5EF4-FFF2-40B4-BE49-F238E27FC236}">
                <a16:creationId xmlns:a16="http://schemas.microsoft.com/office/drawing/2014/main" id="{6ED3D8D8-9E6A-4271-A72C-158507D5412E}"/>
              </a:ext>
            </a:extLst>
          </p:cNvPr>
          <p:cNvCxnSpPr>
            <a:cxnSpLocks/>
          </p:cNvCxnSpPr>
          <p:nvPr/>
        </p:nvCxnSpPr>
        <p:spPr>
          <a:xfrm>
            <a:off x="4650493" y="8484999"/>
            <a:ext cx="0" cy="30173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253">
            <a:extLst>
              <a:ext uri="{FF2B5EF4-FFF2-40B4-BE49-F238E27FC236}">
                <a16:creationId xmlns:a16="http://schemas.microsoft.com/office/drawing/2014/main" id="{E6DF6319-A6A1-481D-8E9A-06064B73A589}"/>
              </a:ext>
            </a:extLst>
          </p:cNvPr>
          <p:cNvCxnSpPr>
            <a:cxnSpLocks/>
          </p:cNvCxnSpPr>
          <p:nvPr/>
        </p:nvCxnSpPr>
        <p:spPr>
          <a:xfrm flipH="1">
            <a:off x="2168721" y="8591023"/>
            <a:ext cx="82030" cy="18863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59">
            <a:extLst>
              <a:ext uri="{FF2B5EF4-FFF2-40B4-BE49-F238E27FC236}">
                <a16:creationId xmlns:a16="http://schemas.microsoft.com/office/drawing/2014/main" id="{3ADF356B-E5BB-4267-B350-BD7FCEFEDA8D}"/>
              </a:ext>
            </a:extLst>
          </p:cNvPr>
          <p:cNvCxnSpPr>
            <a:cxnSpLocks/>
          </p:cNvCxnSpPr>
          <p:nvPr/>
        </p:nvCxnSpPr>
        <p:spPr>
          <a:xfrm flipV="1">
            <a:off x="1078173" y="8642431"/>
            <a:ext cx="375195" cy="7848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9797F025-D276-4535-A032-335882F58165}"/>
              </a:ext>
            </a:extLst>
          </p:cNvPr>
          <p:cNvCxnSpPr>
            <a:cxnSpLocks/>
          </p:cNvCxnSpPr>
          <p:nvPr/>
        </p:nvCxnSpPr>
        <p:spPr>
          <a:xfrm flipV="1">
            <a:off x="1041202" y="8289261"/>
            <a:ext cx="312464" cy="6332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E5E699EB-D175-4425-A8B1-485B644221E3}"/>
              </a:ext>
            </a:extLst>
          </p:cNvPr>
          <p:cNvSpPr txBox="1"/>
          <p:nvPr/>
        </p:nvSpPr>
        <p:spPr>
          <a:xfrm>
            <a:off x="4685501" y="9264405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Place Value</a:t>
            </a:r>
          </a:p>
        </p:txBody>
      </p:sp>
      <p:sp>
        <p:nvSpPr>
          <p:cNvPr id="6" name="TextBox 267">
            <a:extLst>
              <a:ext uri="{FF2B5EF4-FFF2-40B4-BE49-F238E27FC236}">
                <a16:creationId xmlns:a16="http://schemas.microsoft.com/office/drawing/2014/main" id="{EE948C82-87C5-45C2-AE49-B5D460ACCDBE}"/>
              </a:ext>
            </a:extLst>
          </p:cNvPr>
          <p:cNvSpPr txBox="1"/>
          <p:nvPr/>
        </p:nvSpPr>
        <p:spPr>
          <a:xfrm>
            <a:off x="3987952" y="8270449"/>
            <a:ext cx="18117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Addition and subtraction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DFBFBFB-898E-4D7C-A5B2-B8657A408292}"/>
              </a:ext>
            </a:extLst>
          </p:cNvPr>
          <p:cNvSpPr txBox="1"/>
          <p:nvPr/>
        </p:nvSpPr>
        <p:spPr>
          <a:xfrm>
            <a:off x="3818639" y="9445832"/>
            <a:ext cx="9480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Multiplication and division</a:t>
            </a:r>
          </a:p>
        </p:txBody>
      </p:sp>
      <p:sp>
        <p:nvSpPr>
          <p:cNvPr id="7" name="TextBox 279">
            <a:extLst>
              <a:ext uri="{FF2B5EF4-FFF2-40B4-BE49-F238E27FC236}">
                <a16:creationId xmlns:a16="http://schemas.microsoft.com/office/drawing/2014/main" id="{A7ED77FA-01B1-43CE-9AED-5F1675F2B545}"/>
              </a:ext>
            </a:extLst>
          </p:cNvPr>
          <p:cNvSpPr txBox="1"/>
          <p:nvPr/>
        </p:nvSpPr>
        <p:spPr>
          <a:xfrm>
            <a:off x="3274331" y="8191062"/>
            <a:ext cx="9480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Multiplication and division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6C91EE-3E18-45A2-B418-39380C6B7BBF}"/>
              </a:ext>
            </a:extLst>
          </p:cNvPr>
          <p:cNvSpPr txBox="1"/>
          <p:nvPr/>
        </p:nvSpPr>
        <p:spPr>
          <a:xfrm>
            <a:off x="3161061" y="9227770"/>
            <a:ext cx="9663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 and decimals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39C5F89-0741-4EEF-BEB8-5C58542D143A}"/>
              </a:ext>
            </a:extLst>
          </p:cNvPr>
          <p:cNvSpPr txBox="1"/>
          <p:nvPr/>
        </p:nvSpPr>
        <p:spPr>
          <a:xfrm>
            <a:off x="2773771" y="8270449"/>
            <a:ext cx="4931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Area</a:t>
            </a:r>
          </a:p>
        </p:txBody>
      </p:sp>
      <p:sp>
        <p:nvSpPr>
          <p:cNvPr id="8" name="TextBox 281">
            <a:extLst>
              <a:ext uri="{FF2B5EF4-FFF2-40B4-BE49-F238E27FC236}">
                <a16:creationId xmlns:a16="http://schemas.microsoft.com/office/drawing/2014/main" id="{D36C623C-C475-446F-8312-AF4DA365B0EC}"/>
              </a:ext>
            </a:extLst>
          </p:cNvPr>
          <p:cNvSpPr txBox="1"/>
          <p:nvPr/>
        </p:nvSpPr>
        <p:spPr>
          <a:xfrm>
            <a:off x="2357901" y="9252869"/>
            <a:ext cx="9663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Length and perimeter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CFC0681-3FAB-4D85-BF24-ED9AA2236C50}"/>
              </a:ext>
            </a:extLst>
          </p:cNvPr>
          <p:cNvSpPr txBox="1"/>
          <p:nvPr/>
        </p:nvSpPr>
        <p:spPr>
          <a:xfrm>
            <a:off x="1749474" y="9236941"/>
            <a:ext cx="7207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Decimals</a:t>
            </a:r>
          </a:p>
        </p:txBody>
      </p:sp>
      <p:sp>
        <p:nvSpPr>
          <p:cNvPr id="9" name="TextBox 282">
            <a:extLst>
              <a:ext uri="{FF2B5EF4-FFF2-40B4-BE49-F238E27FC236}">
                <a16:creationId xmlns:a16="http://schemas.microsoft.com/office/drawing/2014/main" id="{845E97D9-7BC8-448D-98CD-6661A60A9D74}"/>
              </a:ext>
            </a:extLst>
          </p:cNvPr>
          <p:cNvSpPr txBox="1"/>
          <p:nvPr/>
        </p:nvSpPr>
        <p:spPr>
          <a:xfrm>
            <a:off x="2037754" y="8269956"/>
            <a:ext cx="720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Money and time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7BB822-352C-4D1B-8195-173417FEBF89}"/>
              </a:ext>
            </a:extLst>
          </p:cNvPr>
          <p:cNvSpPr txBox="1"/>
          <p:nvPr/>
        </p:nvSpPr>
        <p:spPr>
          <a:xfrm>
            <a:off x="961166" y="9043143"/>
            <a:ext cx="750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Shape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0583DB-4836-434B-A9EB-E7C5DC4DE1C8}"/>
              </a:ext>
            </a:extLst>
          </p:cNvPr>
          <p:cNvSpPr txBox="1"/>
          <p:nvPr/>
        </p:nvSpPr>
        <p:spPr>
          <a:xfrm>
            <a:off x="249795" y="8647608"/>
            <a:ext cx="8714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Position and direction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2622FC65-46A5-4079-AD23-1297A6B26889}"/>
              </a:ext>
            </a:extLst>
          </p:cNvPr>
          <p:cNvSpPr txBox="1"/>
          <p:nvPr/>
        </p:nvSpPr>
        <p:spPr>
          <a:xfrm>
            <a:off x="381567" y="8255664"/>
            <a:ext cx="871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Statistics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15C40486-B8B6-44A6-A82A-7ADCE1263CC6}"/>
              </a:ext>
            </a:extLst>
          </p:cNvPr>
          <p:cNvCxnSpPr>
            <a:cxnSpLocks/>
          </p:cNvCxnSpPr>
          <p:nvPr/>
        </p:nvCxnSpPr>
        <p:spPr>
          <a:xfrm>
            <a:off x="2444806" y="3647070"/>
            <a:ext cx="0" cy="25648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197B47DF-B3D3-4809-A8C5-EFF05B324644}"/>
              </a:ext>
            </a:extLst>
          </p:cNvPr>
          <p:cNvCxnSpPr>
            <a:cxnSpLocks/>
          </p:cNvCxnSpPr>
          <p:nvPr/>
        </p:nvCxnSpPr>
        <p:spPr>
          <a:xfrm flipV="1">
            <a:off x="2793912" y="4021032"/>
            <a:ext cx="0" cy="28776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5B90863F-516F-48F6-9B84-A1710A93A12C}"/>
              </a:ext>
            </a:extLst>
          </p:cNvPr>
          <p:cNvCxnSpPr>
            <a:cxnSpLocks/>
          </p:cNvCxnSpPr>
          <p:nvPr/>
        </p:nvCxnSpPr>
        <p:spPr>
          <a:xfrm>
            <a:off x="3256418" y="3636300"/>
            <a:ext cx="6241" cy="24961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7FECD2AC-67FF-4AE3-98BE-BA29A5A38E82}"/>
              </a:ext>
            </a:extLst>
          </p:cNvPr>
          <p:cNvCxnSpPr>
            <a:cxnSpLocks/>
          </p:cNvCxnSpPr>
          <p:nvPr/>
        </p:nvCxnSpPr>
        <p:spPr>
          <a:xfrm flipH="1" flipV="1">
            <a:off x="3725882" y="4011453"/>
            <a:ext cx="5301" cy="28343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9BFF2DBD-A43D-450D-8DF7-7F182F2574EA}"/>
              </a:ext>
            </a:extLst>
          </p:cNvPr>
          <p:cNvCxnSpPr>
            <a:cxnSpLocks/>
          </p:cNvCxnSpPr>
          <p:nvPr/>
        </p:nvCxnSpPr>
        <p:spPr>
          <a:xfrm>
            <a:off x="4247445" y="3601750"/>
            <a:ext cx="1151" cy="28581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3EFBE799-F2D9-48EE-8861-ADBE3CB8CB15}"/>
              </a:ext>
            </a:extLst>
          </p:cNvPr>
          <p:cNvCxnSpPr>
            <a:cxnSpLocks/>
          </p:cNvCxnSpPr>
          <p:nvPr/>
        </p:nvCxnSpPr>
        <p:spPr>
          <a:xfrm flipV="1">
            <a:off x="4609915" y="4056459"/>
            <a:ext cx="7132" cy="268913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EE12202A-D668-4D6A-9FB0-8CB4DE96935E}"/>
              </a:ext>
            </a:extLst>
          </p:cNvPr>
          <p:cNvCxnSpPr>
            <a:cxnSpLocks/>
          </p:cNvCxnSpPr>
          <p:nvPr/>
        </p:nvCxnSpPr>
        <p:spPr>
          <a:xfrm flipH="1" flipV="1">
            <a:off x="5179386" y="5315828"/>
            <a:ext cx="83763" cy="29681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5C9BC0F7-B33C-4B26-962E-EA17413E235A}"/>
              </a:ext>
            </a:extLst>
          </p:cNvPr>
          <p:cNvCxnSpPr>
            <a:cxnSpLocks/>
          </p:cNvCxnSpPr>
          <p:nvPr/>
        </p:nvCxnSpPr>
        <p:spPr>
          <a:xfrm flipH="1" flipV="1">
            <a:off x="5447675" y="5115121"/>
            <a:ext cx="275767" cy="25231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FF5A1CE3-8221-4D55-90E1-7F3F251BC5DC}"/>
              </a:ext>
            </a:extLst>
          </p:cNvPr>
          <p:cNvCxnSpPr>
            <a:cxnSpLocks/>
          </p:cNvCxnSpPr>
          <p:nvPr/>
        </p:nvCxnSpPr>
        <p:spPr>
          <a:xfrm flipH="1" flipV="1">
            <a:off x="5595574" y="4906694"/>
            <a:ext cx="342997" cy="7012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31E6C63D-BD40-4AF0-AB21-08E1EC1C8BF4}"/>
              </a:ext>
            </a:extLst>
          </p:cNvPr>
          <p:cNvCxnSpPr>
            <a:cxnSpLocks/>
          </p:cNvCxnSpPr>
          <p:nvPr/>
        </p:nvCxnSpPr>
        <p:spPr>
          <a:xfrm flipH="1">
            <a:off x="5614960" y="4537090"/>
            <a:ext cx="436900" cy="8314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075407D-72D6-47B5-944B-00E6EEBF77FD}"/>
              </a:ext>
            </a:extLst>
          </p:cNvPr>
          <p:cNvCxnSpPr>
            <a:cxnSpLocks/>
          </p:cNvCxnSpPr>
          <p:nvPr/>
        </p:nvCxnSpPr>
        <p:spPr>
          <a:xfrm>
            <a:off x="5224252" y="3608232"/>
            <a:ext cx="1" cy="34939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4F3C0E11-316D-4C4A-A123-EDF2492B562F}"/>
              </a:ext>
            </a:extLst>
          </p:cNvPr>
          <p:cNvCxnSpPr>
            <a:cxnSpLocks/>
          </p:cNvCxnSpPr>
          <p:nvPr/>
        </p:nvCxnSpPr>
        <p:spPr>
          <a:xfrm flipH="1">
            <a:off x="5405688" y="3777872"/>
            <a:ext cx="253246" cy="276933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C54B2F5D-306F-4A37-B18B-640ADA0C5835}"/>
              </a:ext>
            </a:extLst>
          </p:cNvPr>
          <p:cNvCxnSpPr>
            <a:cxnSpLocks/>
          </p:cNvCxnSpPr>
          <p:nvPr/>
        </p:nvCxnSpPr>
        <p:spPr>
          <a:xfrm flipH="1">
            <a:off x="5591121" y="4126718"/>
            <a:ext cx="380119" cy="185004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3BA177AD-9BFA-47E9-86E9-628C420AE864}"/>
              </a:ext>
            </a:extLst>
          </p:cNvPr>
          <p:cNvCxnSpPr>
            <a:cxnSpLocks/>
          </p:cNvCxnSpPr>
          <p:nvPr/>
        </p:nvCxnSpPr>
        <p:spPr>
          <a:xfrm flipH="1">
            <a:off x="5676937" y="6678900"/>
            <a:ext cx="294303" cy="86310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F733C3F0-02B0-4607-848F-26FB2C617ECB}"/>
              </a:ext>
            </a:extLst>
          </p:cNvPr>
          <p:cNvCxnSpPr>
            <a:cxnSpLocks/>
          </p:cNvCxnSpPr>
          <p:nvPr/>
        </p:nvCxnSpPr>
        <p:spPr>
          <a:xfrm flipH="1">
            <a:off x="5480354" y="6192267"/>
            <a:ext cx="216037" cy="267900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8A55D136-029C-40BF-9DE7-EEF58C8C95E1}"/>
              </a:ext>
            </a:extLst>
          </p:cNvPr>
          <p:cNvCxnSpPr>
            <a:cxnSpLocks/>
          </p:cNvCxnSpPr>
          <p:nvPr/>
        </p:nvCxnSpPr>
        <p:spPr>
          <a:xfrm>
            <a:off x="5177616" y="6013995"/>
            <a:ext cx="2970" cy="293186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7E12F5D8-9156-49B3-A491-E9C00A600D3E}"/>
              </a:ext>
            </a:extLst>
          </p:cNvPr>
          <p:cNvCxnSpPr>
            <a:cxnSpLocks/>
          </p:cNvCxnSpPr>
          <p:nvPr/>
        </p:nvCxnSpPr>
        <p:spPr>
          <a:xfrm>
            <a:off x="4685501" y="6024724"/>
            <a:ext cx="1" cy="288390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6812A194-8A67-49FC-BA09-70C8E43AB9C9}"/>
              </a:ext>
            </a:extLst>
          </p:cNvPr>
          <p:cNvCxnSpPr>
            <a:cxnSpLocks/>
          </p:cNvCxnSpPr>
          <p:nvPr/>
        </p:nvCxnSpPr>
        <p:spPr>
          <a:xfrm>
            <a:off x="3070630" y="6029617"/>
            <a:ext cx="1" cy="288390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36183BA9-E976-4961-A7C2-0FEC6722F525}"/>
              </a:ext>
            </a:extLst>
          </p:cNvPr>
          <p:cNvCxnSpPr>
            <a:cxnSpLocks/>
          </p:cNvCxnSpPr>
          <p:nvPr/>
        </p:nvCxnSpPr>
        <p:spPr>
          <a:xfrm>
            <a:off x="2574574" y="6020267"/>
            <a:ext cx="1" cy="288390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4AD7C709-78AF-4516-9B2A-C18E4AE51B51}"/>
              </a:ext>
            </a:extLst>
          </p:cNvPr>
          <p:cNvCxnSpPr>
            <a:cxnSpLocks/>
          </p:cNvCxnSpPr>
          <p:nvPr/>
        </p:nvCxnSpPr>
        <p:spPr>
          <a:xfrm flipV="1">
            <a:off x="3244755" y="6459707"/>
            <a:ext cx="9870" cy="25292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CA7E2D54-07F1-4D9D-B468-AAF296247CEA}"/>
              </a:ext>
            </a:extLst>
          </p:cNvPr>
          <p:cNvCxnSpPr>
            <a:cxnSpLocks/>
          </p:cNvCxnSpPr>
          <p:nvPr/>
        </p:nvCxnSpPr>
        <p:spPr>
          <a:xfrm flipV="1">
            <a:off x="2758171" y="6450346"/>
            <a:ext cx="9870" cy="25292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27F3CDE6-3240-45B8-B121-EC4540F36CA9}"/>
              </a:ext>
            </a:extLst>
          </p:cNvPr>
          <p:cNvCxnSpPr>
            <a:cxnSpLocks/>
          </p:cNvCxnSpPr>
          <p:nvPr/>
        </p:nvCxnSpPr>
        <p:spPr>
          <a:xfrm flipV="1">
            <a:off x="4976960" y="6462257"/>
            <a:ext cx="0" cy="25979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CF980BF3-0084-4CF6-ABC8-7F324C5CADA0}"/>
              </a:ext>
            </a:extLst>
          </p:cNvPr>
          <p:cNvCxnSpPr>
            <a:cxnSpLocks/>
          </p:cNvCxnSpPr>
          <p:nvPr/>
        </p:nvCxnSpPr>
        <p:spPr>
          <a:xfrm flipV="1">
            <a:off x="1847823" y="6482305"/>
            <a:ext cx="9870" cy="25292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6912A650-A3FF-4417-888F-AE055144118A}"/>
              </a:ext>
            </a:extLst>
          </p:cNvPr>
          <p:cNvCxnSpPr>
            <a:cxnSpLocks/>
          </p:cNvCxnSpPr>
          <p:nvPr/>
        </p:nvCxnSpPr>
        <p:spPr>
          <a:xfrm flipV="1">
            <a:off x="1402710" y="6238348"/>
            <a:ext cx="143109" cy="264070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96B1A8DC-BE21-43BF-9448-B66A87547C73}"/>
              </a:ext>
            </a:extLst>
          </p:cNvPr>
          <p:cNvCxnSpPr>
            <a:cxnSpLocks/>
          </p:cNvCxnSpPr>
          <p:nvPr/>
        </p:nvCxnSpPr>
        <p:spPr>
          <a:xfrm flipV="1">
            <a:off x="1078173" y="6006056"/>
            <a:ext cx="320872" cy="72016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3F2298BE-5D18-413A-9A67-E380F27CCFA8}"/>
              </a:ext>
            </a:extLst>
          </p:cNvPr>
          <p:cNvCxnSpPr>
            <a:cxnSpLocks/>
          </p:cNvCxnSpPr>
          <p:nvPr/>
        </p:nvCxnSpPr>
        <p:spPr>
          <a:xfrm>
            <a:off x="1078173" y="5608938"/>
            <a:ext cx="291979" cy="36933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>
            <a:extLst>
              <a:ext uri="{FF2B5EF4-FFF2-40B4-BE49-F238E27FC236}">
                <a16:creationId xmlns:a16="http://schemas.microsoft.com/office/drawing/2014/main" id="{0B7B1016-AAE1-42F5-ACBC-6BFF61621845}"/>
              </a:ext>
            </a:extLst>
          </p:cNvPr>
          <p:cNvCxnSpPr>
            <a:cxnSpLocks/>
          </p:cNvCxnSpPr>
          <p:nvPr/>
        </p:nvCxnSpPr>
        <p:spPr>
          <a:xfrm>
            <a:off x="1246162" y="5180791"/>
            <a:ext cx="277035" cy="167332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BFDBEABC-BE22-4B2C-90AC-CDE94ECCFFA4}"/>
              </a:ext>
            </a:extLst>
          </p:cNvPr>
          <p:cNvCxnSpPr>
            <a:cxnSpLocks/>
          </p:cNvCxnSpPr>
          <p:nvPr/>
        </p:nvCxnSpPr>
        <p:spPr>
          <a:xfrm flipV="1">
            <a:off x="2737598" y="429755"/>
            <a:ext cx="0" cy="316299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7886B002-4CE1-4F6C-AE28-178CFBE869C9}"/>
              </a:ext>
            </a:extLst>
          </p:cNvPr>
          <p:cNvCxnSpPr>
            <a:cxnSpLocks/>
          </p:cNvCxnSpPr>
          <p:nvPr/>
        </p:nvCxnSpPr>
        <p:spPr>
          <a:xfrm flipV="1">
            <a:off x="3274331" y="437207"/>
            <a:ext cx="0" cy="316299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B8A774F8-8AAE-4952-AD50-26221166FEF3}"/>
              </a:ext>
            </a:extLst>
          </p:cNvPr>
          <p:cNvCxnSpPr>
            <a:cxnSpLocks/>
          </p:cNvCxnSpPr>
          <p:nvPr/>
        </p:nvCxnSpPr>
        <p:spPr>
          <a:xfrm flipV="1">
            <a:off x="3764165" y="437207"/>
            <a:ext cx="0" cy="316299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3FE50924-E415-4BA7-9597-79E53C7EC188}"/>
              </a:ext>
            </a:extLst>
          </p:cNvPr>
          <p:cNvCxnSpPr>
            <a:cxnSpLocks/>
          </p:cNvCxnSpPr>
          <p:nvPr/>
        </p:nvCxnSpPr>
        <p:spPr>
          <a:xfrm flipV="1">
            <a:off x="4356692" y="415703"/>
            <a:ext cx="0" cy="316299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DB445A04-E293-41B6-AE3A-CD67FC912475}"/>
              </a:ext>
            </a:extLst>
          </p:cNvPr>
          <p:cNvCxnSpPr>
            <a:cxnSpLocks/>
          </p:cNvCxnSpPr>
          <p:nvPr/>
        </p:nvCxnSpPr>
        <p:spPr>
          <a:xfrm flipV="1">
            <a:off x="5159729" y="474690"/>
            <a:ext cx="0" cy="316299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4A59DC5A-3C3B-4EB4-A40E-D0B6A456DD0D}"/>
              </a:ext>
            </a:extLst>
          </p:cNvPr>
          <p:cNvCxnSpPr>
            <a:cxnSpLocks/>
          </p:cNvCxnSpPr>
          <p:nvPr/>
        </p:nvCxnSpPr>
        <p:spPr>
          <a:xfrm flipH="1">
            <a:off x="2934987" y="130255"/>
            <a:ext cx="7699" cy="291013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E3D6D7D2-5906-43BD-8A6D-CA7ED94234F3}"/>
              </a:ext>
            </a:extLst>
          </p:cNvPr>
          <p:cNvCxnSpPr>
            <a:cxnSpLocks/>
          </p:cNvCxnSpPr>
          <p:nvPr/>
        </p:nvCxnSpPr>
        <p:spPr>
          <a:xfrm flipH="1">
            <a:off x="3552676" y="117093"/>
            <a:ext cx="7699" cy="291013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C99392FB-BC91-47E7-A3EB-34575F9ACC36}"/>
              </a:ext>
            </a:extLst>
          </p:cNvPr>
          <p:cNvCxnSpPr>
            <a:cxnSpLocks/>
          </p:cNvCxnSpPr>
          <p:nvPr/>
        </p:nvCxnSpPr>
        <p:spPr>
          <a:xfrm flipH="1">
            <a:off x="4708229" y="138742"/>
            <a:ext cx="7699" cy="291013"/>
          </a:xfrm>
          <a:prstGeom prst="line">
            <a:avLst/>
          </a:prstGeom>
          <a:ln w="19050">
            <a:solidFill>
              <a:srgbClr val="FF99FF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312F663C-A448-4A65-BBAA-958DB62579F2}"/>
              </a:ext>
            </a:extLst>
          </p:cNvPr>
          <p:cNvSpPr txBox="1"/>
          <p:nvPr/>
        </p:nvSpPr>
        <p:spPr>
          <a:xfrm>
            <a:off x="5935526" y="6511294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Sequences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D0317A9C-016C-4D1D-AD91-FCBB0F8DA2D6}"/>
              </a:ext>
            </a:extLst>
          </p:cNvPr>
          <p:cNvSpPr txBox="1"/>
          <p:nvPr/>
        </p:nvSpPr>
        <p:spPr>
          <a:xfrm>
            <a:off x="4701760" y="6729342"/>
            <a:ext cx="630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Place Value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3849A0B7-1692-477D-87F1-57AF41636002}"/>
              </a:ext>
            </a:extLst>
          </p:cNvPr>
          <p:cNvSpPr txBox="1"/>
          <p:nvPr/>
        </p:nvSpPr>
        <p:spPr>
          <a:xfrm>
            <a:off x="4025275" y="6746915"/>
            <a:ext cx="8418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Rounding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E26C1047-508E-4312-B008-76F26C2BC71C}"/>
              </a:ext>
            </a:extLst>
          </p:cNvPr>
          <p:cNvSpPr txBox="1"/>
          <p:nvPr/>
        </p:nvSpPr>
        <p:spPr>
          <a:xfrm>
            <a:off x="5674419" y="6019244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Substitution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809EB1A4-C9EC-4B33-B386-7EAB921D1FAA}"/>
              </a:ext>
            </a:extLst>
          </p:cNvPr>
          <p:cNvSpPr txBox="1"/>
          <p:nvPr/>
        </p:nvSpPr>
        <p:spPr>
          <a:xfrm>
            <a:off x="5164253" y="5868150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Expressions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0E11FDF-F37B-4F64-B3D5-99E97D4EC41D}"/>
              </a:ext>
            </a:extLst>
          </p:cNvPr>
          <p:cNvSpPr txBox="1"/>
          <p:nvPr/>
        </p:nvSpPr>
        <p:spPr>
          <a:xfrm>
            <a:off x="4329651" y="5818449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Four Operations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79879AEC-C47B-47F3-ACF5-BCA462AC141E}"/>
              </a:ext>
            </a:extLst>
          </p:cNvPr>
          <p:cNvSpPr txBox="1"/>
          <p:nvPr/>
        </p:nvSpPr>
        <p:spPr>
          <a:xfrm>
            <a:off x="3666036" y="5869932"/>
            <a:ext cx="949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Averages</a:t>
            </a:r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C520C8E2-3DC7-4485-A7C2-3978C2E88E36}"/>
              </a:ext>
            </a:extLst>
          </p:cNvPr>
          <p:cNvCxnSpPr>
            <a:cxnSpLocks/>
          </p:cNvCxnSpPr>
          <p:nvPr/>
        </p:nvCxnSpPr>
        <p:spPr>
          <a:xfrm flipV="1">
            <a:off x="3780988" y="6459707"/>
            <a:ext cx="9870" cy="252928"/>
          </a:xfrm>
          <a:prstGeom prst="line">
            <a:avLst/>
          </a:prstGeom>
          <a:ln w="190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>
            <a:extLst>
              <a:ext uri="{FF2B5EF4-FFF2-40B4-BE49-F238E27FC236}">
                <a16:creationId xmlns:a16="http://schemas.microsoft.com/office/drawing/2014/main" id="{EDE4348B-52E2-442D-8B7D-668726BAD8E8}"/>
              </a:ext>
            </a:extLst>
          </p:cNvPr>
          <p:cNvSpPr txBox="1"/>
          <p:nvPr/>
        </p:nvSpPr>
        <p:spPr>
          <a:xfrm>
            <a:off x="3351637" y="6712635"/>
            <a:ext cx="8015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Graphing Data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91C96A84-CA60-4FEF-87B3-F77480BCD95E}"/>
              </a:ext>
            </a:extLst>
          </p:cNvPr>
          <p:cNvSpPr txBox="1"/>
          <p:nvPr/>
        </p:nvSpPr>
        <p:spPr>
          <a:xfrm>
            <a:off x="3046050" y="6721042"/>
            <a:ext cx="4380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FDP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2262DA23-56B0-4B10-BEE5-F55EF474FA61}"/>
              </a:ext>
            </a:extLst>
          </p:cNvPr>
          <p:cNvSpPr txBox="1"/>
          <p:nvPr/>
        </p:nvSpPr>
        <p:spPr>
          <a:xfrm>
            <a:off x="3011347" y="5857965"/>
            <a:ext cx="1010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Directed Number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88796600-00F6-429B-9A0F-29C7A1293901}"/>
              </a:ext>
            </a:extLst>
          </p:cNvPr>
          <p:cNvSpPr txBox="1"/>
          <p:nvPr/>
        </p:nvSpPr>
        <p:spPr>
          <a:xfrm>
            <a:off x="2118297" y="6727671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Percentages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0A0E1E40-103A-48A3-8DD5-6BF3F9D12B84}"/>
              </a:ext>
            </a:extLst>
          </p:cNvPr>
          <p:cNvSpPr txBox="1"/>
          <p:nvPr/>
        </p:nvSpPr>
        <p:spPr>
          <a:xfrm>
            <a:off x="2151341" y="5847434"/>
            <a:ext cx="1010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Perimeter and Area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6E6DCB76-D3E2-4ABC-9D72-E1BF60973680}"/>
              </a:ext>
            </a:extLst>
          </p:cNvPr>
          <p:cNvSpPr txBox="1"/>
          <p:nvPr/>
        </p:nvSpPr>
        <p:spPr>
          <a:xfrm>
            <a:off x="1227403" y="6697474"/>
            <a:ext cx="1010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Compound Measures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12643EC1-05DC-40B7-8C95-89AC586DCF01}"/>
              </a:ext>
            </a:extLst>
          </p:cNvPr>
          <p:cNvSpPr txBox="1"/>
          <p:nvPr/>
        </p:nvSpPr>
        <p:spPr>
          <a:xfrm>
            <a:off x="822500" y="6341112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Four Operations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79B5AFF4-F860-4D21-B79D-A34718E1D1CF}"/>
              </a:ext>
            </a:extLst>
          </p:cNvPr>
          <p:cNvSpPr txBox="1"/>
          <p:nvPr/>
        </p:nvSpPr>
        <p:spPr>
          <a:xfrm>
            <a:off x="241936" y="5845836"/>
            <a:ext cx="8358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Properties of Number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93ACB2D-4134-415D-AB43-47BAA85DC29D}"/>
              </a:ext>
            </a:extLst>
          </p:cNvPr>
          <p:cNvSpPr txBox="1"/>
          <p:nvPr/>
        </p:nvSpPr>
        <p:spPr>
          <a:xfrm>
            <a:off x="306362" y="5480262"/>
            <a:ext cx="101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A36F5AA7-41F1-4642-96EB-EC16AAF3FC52}"/>
              </a:ext>
            </a:extLst>
          </p:cNvPr>
          <p:cNvSpPr txBox="1"/>
          <p:nvPr/>
        </p:nvSpPr>
        <p:spPr>
          <a:xfrm>
            <a:off x="520384" y="4900330"/>
            <a:ext cx="1010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Angles and Polygons</a:t>
            </a:r>
          </a:p>
        </p:txBody>
      </p:sp>
      <p:sp>
        <p:nvSpPr>
          <p:cNvPr id="14" name="TextBox 283">
            <a:extLst>
              <a:ext uri="{FF2B5EF4-FFF2-40B4-BE49-F238E27FC236}">
                <a16:creationId xmlns:a16="http://schemas.microsoft.com/office/drawing/2014/main" id="{A2C95162-0B04-410D-9F1C-2D785004C436}"/>
              </a:ext>
            </a:extLst>
          </p:cNvPr>
          <p:cNvSpPr txBox="1"/>
          <p:nvPr/>
        </p:nvSpPr>
        <p:spPr>
          <a:xfrm>
            <a:off x="1606802" y="7077771"/>
            <a:ext cx="63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Place Value</a:t>
            </a:r>
          </a:p>
        </p:txBody>
      </p:sp>
      <p:sp>
        <p:nvSpPr>
          <p:cNvPr id="16" name="TextBox 267">
            <a:extLst>
              <a:ext uri="{FF2B5EF4-FFF2-40B4-BE49-F238E27FC236}">
                <a16:creationId xmlns:a16="http://schemas.microsoft.com/office/drawing/2014/main" id="{B5318C5E-A04A-4DA4-87A4-B4C9AF166E12}"/>
              </a:ext>
            </a:extLst>
          </p:cNvPr>
          <p:cNvSpPr txBox="1"/>
          <p:nvPr/>
        </p:nvSpPr>
        <p:spPr>
          <a:xfrm>
            <a:off x="1814564" y="7932080"/>
            <a:ext cx="1291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Addition and subtraction </a:t>
            </a:r>
          </a:p>
        </p:txBody>
      </p:sp>
      <p:sp>
        <p:nvSpPr>
          <p:cNvPr id="17" name="TextBox 286">
            <a:extLst>
              <a:ext uri="{FF2B5EF4-FFF2-40B4-BE49-F238E27FC236}">
                <a16:creationId xmlns:a16="http://schemas.microsoft.com/office/drawing/2014/main" id="{CF2C4026-CC5E-4A68-87CC-DD1AADCBBF46}"/>
              </a:ext>
            </a:extLst>
          </p:cNvPr>
          <p:cNvSpPr txBox="1"/>
          <p:nvPr/>
        </p:nvSpPr>
        <p:spPr>
          <a:xfrm>
            <a:off x="2002707" y="7072422"/>
            <a:ext cx="9480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Multiplication and division</a:t>
            </a:r>
          </a:p>
        </p:txBody>
      </p:sp>
      <p:sp>
        <p:nvSpPr>
          <p:cNvPr id="18" name="TextBox 296">
            <a:extLst>
              <a:ext uri="{FF2B5EF4-FFF2-40B4-BE49-F238E27FC236}">
                <a16:creationId xmlns:a16="http://schemas.microsoft.com/office/drawing/2014/main" id="{7374A3D3-F74E-4D7D-88A5-59B623A891E5}"/>
              </a:ext>
            </a:extLst>
          </p:cNvPr>
          <p:cNvSpPr txBox="1"/>
          <p:nvPr/>
        </p:nvSpPr>
        <p:spPr>
          <a:xfrm>
            <a:off x="2522649" y="8020762"/>
            <a:ext cx="6559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</a:t>
            </a:r>
          </a:p>
        </p:txBody>
      </p:sp>
      <p:cxnSp>
        <p:nvCxnSpPr>
          <p:cNvPr id="22" name="Straight Connector 297">
            <a:extLst>
              <a:ext uri="{FF2B5EF4-FFF2-40B4-BE49-F238E27FC236}">
                <a16:creationId xmlns:a16="http://schemas.microsoft.com/office/drawing/2014/main" id="{13E425C7-63AE-45DA-8C4C-7BB68A99B7D8}"/>
              </a:ext>
            </a:extLst>
          </p:cNvPr>
          <p:cNvCxnSpPr>
            <a:cxnSpLocks/>
          </p:cNvCxnSpPr>
          <p:nvPr/>
        </p:nvCxnSpPr>
        <p:spPr>
          <a:xfrm flipH="1">
            <a:off x="2822317" y="7348375"/>
            <a:ext cx="27803" cy="20836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303">
            <a:extLst>
              <a:ext uri="{FF2B5EF4-FFF2-40B4-BE49-F238E27FC236}">
                <a16:creationId xmlns:a16="http://schemas.microsoft.com/office/drawing/2014/main" id="{D8CAAFC1-8CEC-4791-B662-871E3543B226}"/>
              </a:ext>
            </a:extLst>
          </p:cNvPr>
          <p:cNvSpPr txBox="1"/>
          <p:nvPr/>
        </p:nvSpPr>
        <p:spPr>
          <a:xfrm>
            <a:off x="2702044" y="6986191"/>
            <a:ext cx="664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Place Value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F5C9E1-0839-43B9-9073-C65D4922404E}"/>
              </a:ext>
            </a:extLst>
          </p:cNvPr>
          <p:cNvSpPr txBox="1"/>
          <p:nvPr/>
        </p:nvSpPr>
        <p:spPr>
          <a:xfrm>
            <a:off x="3060641" y="7123298"/>
            <a:ext cx="5187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F7668E-C0F2-4093-91C7-AC4A690A9067}"/>
              </a:ext>
            </a:extLst>
          </p:cNvPr>
          <p:cNvSpPr txBox="1"/>
          <p:nvPr/>
        </p:nvSpPr>
        <p:spPr>
          <a:xfrm>
            <a:off x="2904371" y="7911760"/>
            <a:ext cx="6758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24" name="TextBox 304">
            <a:extLst>
              <a:ext uri="{FF2B5EF4-FFF2-40B4-BE49-F238E27FC236}">
                <a16:creationId xmlns:a16="http://schemas.microsoft.com/office/drawing/2014/main" id="{C678D362-52B6-461C-BBD6-2BFEBA8F5880}"/>
              </a:ext>
            </a:extLst>
          </p:cNvPr>
          <p:cNvSpPr txBox="1"/>
          <p:nvPr/>
        </p:nvSpPr>
        <p:spPr>
          <a:xfrm>
            <a:off x="3212819" y="6978725"/>
            <a:ext cx="674209" cy="259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Decimals</a:t>
            </a:r>
            <a:r>
              <a:rPr lang="en-GB" sz="105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8D6D06-02A2-40B5-A9C8-1FA029D5EA52}"/>
              </a:ext>
            </a:extLst>
          </p:cNvPr>
          <p:cNvSpPr txBox="1"/>
          <p:nvPr/>
        </p:nvSpPr>
        <p:spPr>
          <a:xfrm>
            <a:off x="3358011" y="7967792"/>
            <a:ext cx="6639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E76AFB0-EB30-46BB-B591-70B8008562B9}"/>
              </a:ext>
            </a:extLst>
          </p:cNvPr>
          <p:cNvSpPr txBox="1"/>
          <p:nvPr/>
        </p:nvSpPr>
        <p:spPr>
          <a:xfrm>
            <a:off x="3514768" y="7163388"/>
            <a:ext cx="8455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Percentages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6535A3F-3D9A-4493-ACFD-CAA1AA88D595}"/>
              </a:ext>
            </a:extLst>
          </p:cNvPr>
          <p:cNvSpPr txBox="1"/>
          <p:nvPr/>
        </p:nvSpPr>
        <p:spPr>
          <a:xfrm>
            <a:off x="3801517" y="7907255"/>
            <a:ext cx="62825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Area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D36C0AE-54E7-4C8C-8B55-E4A4FBAC4AC7}"/>
              </a:ext>
            </a:extLst>
          </p:cNvPr>
          <p:cNvSpPr txBox="1"/>
          <p:nvPr/>
        </p:nvSpPr>
        <p:spPr>
          <a:xfrm>
            <a:off x="4056405" y="7958194"/>
            <a:ext cx="9480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Perimeter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6E4EFEA-6872-40CD-B31C-9DF2FF8DEF91}"/>
              </a:ext>
            </a:extLst>
          </p:cNvPr>
          <p:cNvSpPr txBox="1"/>
          <p:nvPr/>
        </p:nvSpPr>
        <p:spPr>
          <a:xfrm>
            <a:off x="4033678" y="6997261"/>
            <a:ext cx="568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Volume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51A10F54-8A3D-419C-9A22-09B7733EAF14}"/>
              </a:ext>
            </a:extLst>
          </p:cNvPr>
          <p:cNvCxnSpPr>
            <a:cxnSpLocks/>
            <a:stCxn id="2253" idx="0"/>
          </p:cNvCxnSpPr>
          <p:nvPr/>
        </p:nvCxnSpPr>
        <p:spPr>
          <a:xfrm flipH="1">
            <a:off x="4445194" y="7417020"/>
            <a:ext cx="93240" cy="175114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>
            <a:extLst>
              <a:ext uri="{FF2B5EF4-FFF2-40B4-BE49-F238E27FC236}">
                <a16:creationId xmlns:a16="http://schemas.microsoft.com/office/drawing/2014/main" id="{7B2FF6C8-0AC0-4C3A-925E-E1E68E6BF30F}"/>
              </a:ext>
            </a:extLst>
          </p:cNvPr>
          <p:cNvSpPr txBox="1"/>
          <p:nvPr/>
        </p:nvSpPr>
        <p:spPr>
          <a:xfrm>
            <a:off x="4300348" y="7211794"/>
            <a:ext cx="6523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Statistics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A2A171-CB1E-4ACA-B7FA-6E262B1C17DB}"/>
              </a:ext>
            </a:extLst>
          </p:cNvPr>
          <p:cNvSpPr txBox="1"/>
          <p:nvPr/>
        </p:nvSpPr>
        <p:spPr>
          <a:xfrm>
            <a:off x="4693352" y="7943679"/>
            <a:ext cx="7881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Shape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C80FC76-3178-469B-B87E-8C827AE50887}"/>
              </a:ext>
            </a:extLst>
          </p:cNvPr>
          <p:cNvSpPr txBox="1"/>
          <p:nvPr/>
        </p:nvSpPr>
        <p:spPr>
          <a:xfrm>
            <a:off x="5313781" y="7837424"/>
            <a:ext cx="6975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Position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A19FC1B-506C-43CA-BF81-1373B65A529A}"/>
              </a:ext>
            </a:extLst>
          </p:cNvPr>
          <p:cNvSpPr txBox="1"/>
          <p:nvPr/>
        </p:nvSpPr>
        <p:spPr>
          <a:xfrm>
            <a:off x="4549131" y="7051279"/>
            <a:ext cx="7478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Direction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9453CC0-76BB-4D9C-96AE-63C48EBC314B}"/>
              </a:ext>
            </a:extLst>
          </p:cNvPr>
          <p:cNvSpPr txBox="1"/>
          <p:nvPr/>
        </p:nvSpPr>
        <p:spPr>
          <a:xfrm>
            <a:off x="2685996" y="4622202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6B9D91FD-D25D-4E9D-A6F7-BF654C73EA55}"/>
              </a:ext>
            </a:extLst>
          </p:cNvPr>
          <p:cNvSpPr txBox="1"/>
          <p:nvPr/>
        </p:nvSpPr>
        <p:spPr>
          <a:xfrm>
            <a:off x="2452602" y="5585531"/>
            <a:ext cx="968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Proportion and scale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C8CC8E3-AF32-4A6D-9E10-FB88C17C4B1C}"/>
              </a:ext>
            </a:extLst>
          </p:cNvPr>
          <p:cNvSpPr txBox="1"/>
          <p:nvPr/>
        </p:nvSpPr>
        <p:spPr>
          <a:xfrm>
            <a:off x="3310960" y="4575372"/>
            <a:ext cx="7718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Directed Number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4361E82-0474-4469-9D39-066674DC2B51}"/>
              </a:ext>
            </a:extLst>
          </p:cNvPr>
          <p:cNvSpPr txBox="1"/>
          <p:nvPr/>
        </p:nvSpPr>
        <p:spPr>
          <a:xfrm>
            <a:off x="4413188" y="5573081"/>
            <a:ext cx="746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Multiply Fractions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E1FF81E6-9837-4BE5-BFAB-0CA78F9C2542}"/>
              </a:ext>
            </a:extLst>
          </p:cNvPr>
          <p:cNvSpPr txBox="1"/>
          <p:nvPr/>
        </p:nvSpPr>
        <p:spPr>
          <a:xfrm>
            <a:off x="3923767" y="4563802"/>
            <a:ext cx="7957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Coordinates and Graphs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9DA6CD8E-8BA9-4CD7-ADA4-29A68FBC9835}"/>
              </a:ext>
            </a:extLst>
          </p:cNvPr>
          <p:cNvSpPr txBox="1"/>
          <p:nvPr/>
        </p:nvSpPr>
        <p:spPr>
          <a:xfrm>
            <a:off x="3514768" y="5617422"/>
            <a:ext cx="762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C9F790B1-E10C-4574-932C-7B1828FE396A}"/>
              </a:ext>
            </a:extLst>
          </p:cNvPr>
          <p:cNvSpPr txBox="1"/>
          <p:nvPr/>
        </p:nvSpPr>
        <p:spPr>
          <a:xfrm>
            <a:off x="5224252" y="5592780"/>
            <a:ext cx="7841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Area and Volume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1551B83-F0FA-4A94-8085-132C935486D9}"/>
              </a:ext>
            </a:extLst>
          </p:cNvPr>
          <p:cNvSpPr txBox="1"/>
          <p:nvPr/>
        </p:nvSpPr>
        <p:spPr>
          <a:xfrm>
            <a:off x="5680837" y="5379564"/>
            <a:ext cx="7260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Equations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B931B102-D7C0-4A35-84CB-1E5BE6C50904}"/>
              </a:ext>
            </a:extLst>
          </p:cNvPr>
          <p:cNvSpPr txBox="1"/>
          <p:nvPr/>
        </p:nvSpPr>
        <p:spPr>
          <a:xfrm>
            <a:off x="5902122" y="4909345"/>
            <a:ext cx="9124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 and Percentages</a:t>
            </a: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E61B5DBD-73BA-4F05-BADF-CACC7D777541}"/>
              </a:ext>
            </a:extLst>
          </p:cNvPr>
          <p:cNvSpPr txBox="1"/>
          <p:nvPr/>
        </p:nvSpPr>
        <p:spPr>
          <a:xfrm>
            <a:off x="6042251" y="4417295"/>
            <a:ext cx="643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Decimals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E46AFB19-E9B8-4D8A-ACCF-8AB99854B198}"/>
              </a:ext>
            </a:extLst>
          </p:cNvPr>
          <p:cNvSpPr txBox="1"/>
          <p:nvPr/>
        </p:nvSpPr>
        <p:spPr>
          <a:xfrm>
            <a:off x="5943354" y="4011453"/>
            <a:ext cx="6896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1D703874-9679-4ECB-BA64-475098CE2784}"/>
              </a:ext>
            </a:extLst>
          </p:cNvPr>
          <p:cNvSpPr txBox="1"/>
          <p:nvPr/>
        </p:nvSpPr>
        <p:spPr>
          <a:xfrm>
            <a:off x="5638213" y="3638123"/>
            <a:ext cx="801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Standard Form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2CEA8A23-8239-48A4-B19E-2B7D2D911B45}"/>
              </a:ext>
            </a:extLst>
          </p:cNvPr>
          <p:cNvSpPr txBox="1"/>
          <p:nvPr/>
        </p:nvSpPr>
        <p:spPr>
          <a:xfrm>
            <a:off x="5065571" y="3422897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D601F57C-9CC0-4ECF-A1B1-4F276D835F77}"/>
              </a:ext>
            </a:extLst>
          </p:cNvPr>
          <p:cNvSpPr txBox="1"/>
          <p:nvPr/>
        </p:nvSpPr>
        <p:spPr>
          <a:xfrm>
            <a:off x="4419939" y="4271813"/>
            <a:ext cx="744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Angles in Polygons</a:t>
            </a: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80BE1132-003F-46A5-8B15-EEF17400B257}"/>
              </a:ext>
            </a:extLst>
          </p:cNvPr>
          <p:cNvSpPr txBox="1"/>
          <p:nvPr/>
        </p:nvSpPr>
        <p:spPr>
          <a:xfrm>
            <a:off x="4182013" y="3384067"/>
            <a:ext cx="881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Tables and Probability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67217166-8DB0-4805-A701-AE91263AF2AB}"/>
              </a:ext>
            </a:extLst>
          </p:cNvPr>
          <p:cNvSpPr txBox="1"/>
          <p:nvPr/>
        </p:nvSpPr>
        <p:spPr>
          <a:xfrm>
            <a:off x="3546228" y="4271813"/>
            <a:ext cx="5828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Circles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A5398DA0-BCAB-4CE1-AE37-3708AC18E32D}"/>
              </a:ext>
            </a:extLst>
          </p:cNvPr>
          <p:cNvSpPr txBox="1"/>
          <p:nvPr/>
        </p:nvSpPr>
        <p:spPr>
          <a:xfrm>
            <a:off x="2609288" y="4305141"/>
            <a:ext cx="76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Sequences</a:t>
            </a: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310B8B61-89B0-4476-B2AB-CEE61DEAB34B}"/>
              </a:ext>
            </a:extLst>
          </p:cNvPr>
          <p:cNvSpPr txBox="1"/>
          <p:nvPr/>
        </p:nvSpPr>
        <p:spPr>
          <a:xfrm>
            <a:off x="3190336" y="3416384"/>
            <a:ext cx="854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Graphs and Charts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F774DBC8-7EFC-40D6-8D14-5D196B9AF5EF}"/>
              </a:ext>
            </a:extLst>
          </p:cNvPr>
          <p:cNvSpPr txBox="1"/>
          <p:nvPr/>
        </p:nvSpPr>
        <p:spPr>
          <a:xfrm>
            <a:off x="2371796" y="3437796"/>
            <a:ext cx="988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Symmetry and Reflection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654F5661-CCAA-49FE-84D5-8F5E5EE93F38}"/>
              </a:ext>
            </a:extLst>
          </p:cNvPr>
          <p:cNvSpPr txBox="1"/>
          <p:nvPr/>
        </p:nvSpPr>
        <p:spPr>
          <a:xfrm>
            <a:off x="283638" y="2744148"/>
            <a:ext cx="918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Equations and Inequalities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0C79AB96-3A25-428B-849E-91AD8506D032}"/>
              </a:ext>
            </a:extLst>
          </p:cNvPr>
          <p:cNvSpPr txBox="1"/>
          <p:nvPr/>
        </p:nvSpPr>
        <p:spPr>
          <a:xfrm>
            <a:off x="840031" y="2389293"/>
            <a:ext cx="6582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</a:t>
            </a: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5ACB0A9E-9CB0-488C-883F-411F14509DB9}"/>
              </a:ext>
            </a:extLst>
          </p:cNvPr>
          <p:cNvSpPr txBox="1"/>
          <p:nvPr/>
        </p:nvSpPr>
        <p:spPr>
          <a:xfrm>
            <a:off x="431341" y="3120457"/>
            <a:ext cx="7095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Area and Volume</a:t>
            </a: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8446E452-FC04-4CB9-A155-0C1020C2842F}"/>
              </a:ext>
            </a:extLst>
          </p:cNvPr>
          <p:cNvSpPr txBox="1"/>
          <p:nvPr/>
        </p:nvSpPr>
        <p:spPr>
          <a:xfrm>
            <a:off x="1317137" y="2165204"/>
            <a:ext cx="6413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Standard Form</a:t>
            </a: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887CE2BD-F213-4BDC-B34A-54D0D8EAAD36}"/>
              </a:ext>
            </a:extLst>
          </p:cNvPr>
          <p:cNvSpPr txBox="1"/>
          <p:nvPr/>
        </p:nvSpPr>
        <p:spPr>
          <a:xfrm>
            <a:off x="628773" y="3746899"/>
            <a:ext cx="732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Properties of Number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387EF687-235F-4320-A7F5-BA83EA19E5E4}"/>
              </a:ext>
            </a:extLst>
          </p:cNvPr>
          <p:cNvSpPr txBox="1"/>
          <p:nvPr/>
        </p:nvSpPr>
        <p:spPr>
          <a:xfrm>
            <a:off x="249795" y="3445435"/>
            <a:ext cx="8499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Percentages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E5518CAC-F2E8-4B35-BD83-88C335BF72C2}"/>
              </a:ext>
            </a:extLst>
          </p:cNvPr>
          <p:cNvSpPr txBox="1"/>
          <p:nvPr/>
        </p:nvSpPr>
        <p:spPr>
          <a:xfrm>
            <a:off x="2002707" y="3087855"/>
            <a:ext cx="5600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Money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2034954A-E27D-4648-80ED-4A4264F6113C}"/>
              </a:ext>
            </a:extLst>
          </p:cNvPr>
          <p:cNvSpPr txBox="1"/>
          <p:nvPr/>
        </p:nvSpPr>
        <p:spPr>
          <a:xfrm>
            <a:off x="1800571" y="2062619"/>
            <a:ext cx="761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Four Operations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52B9DA92-9F98-4387-A218-BA148E12DC31}"/>
              </a:ext>
            </a:extLst>
          </p:cNvPr>
          <p:cNvSpPr txBox="1"/>
          <p:nvPr/>
        </p:nvSpPr>
        <p:spPr>
          <a:xfrm>
            <a:off x="2551798" y="3087763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77CC08D5-5DA8-4640-84FA-5F7CDD4EAA55}"/>
              </a:ext>
            </a:extLst>
          </p:cNvPr>
          <p:cNvSpPr txBox="1"/>
          <p:nvPr/>
        </p:nvSpPr>
        <p:spPr>
          <a:xfrm>
            <a:off x="3038525" y="3087763"/>
            <a:ext cx="6454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Similarity</a:t>
            </a:r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15C2D451-81EE-4CC1-8D31-E31A023C1139}"/>
              </a:ext>
            </a:extLst>
          </p:cNvPr>
          <p:cNvSpPr txBox="1"/>
          <p:nvPr/>
        </p:nvSpPr>
        <p:spPr>
          <a:xfrm>
            <a:off x="2378674" y="2028147"/>
            <a:ext cx="581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Straight Line Graphs</a:t>
            </a: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5E7595DD-6ADF-4EA1-B1A0-D53A98220D6A}"/>
              </a:ext>
            </a:extLst>
          </p:cNvPr>
          <p:cNvSpPr txBox="1"/>
          <p:nvPr/>
        </p:nvSpPr>
        <p:spPr>
          <a:xfrm>
            <a:off x="2830545" y="2174568"/>
            <a:ext cx="84025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Construction</a:t>
            </a:r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04953D24-C984-4E52-959B-BA5989590CEC}"/>
              </a:ext>
            </a:extLst>
          </p:cNvPr>
          <p:cNvSpPr txBox="1"/>
          <p:nvPr/>
        </p:nvSpPr>
        <p:spPr>
          <a:xfrm>
            <a:off x="3379858" y="2301777"/>
            <a:ext cx="5944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76F0E342-9849-4E2C-9D1A-439AABDB0702}"/>
              </a:ext>
            </a:extLst>
          </p:cNvPr>
          <p:cNvSpPr txBox="1"/>
          <p:nvPr/>
        </p:nvSpPr>
        <p:spPr>
          <a:xfrm>
            <a:off x="3508560" y="3087659"/>
            <a:ext cx="806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Pythagoras’ Theorem</a:t>
            </a:r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A4CD53BF-405C-49B3-AAEA-2B65A0EAFC03}"/>
              </a:ext>
            </a:extLst>
          </p:cNvPr>
          <p:cNvSpPr txBox="1"/>
          <p:nvPr/>
        </p:nvSpPr>
        <p:spPr>
          <a:xfrm>
            <a:off x="4155808" y="3095215"/>
            <a:ext cx="7113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Probability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176B7379-9D76-4E01-A34C-3C287F16C158}"/>
              </a:ext>
            </a:extLst>
          </p:cNvPr>
          <p:cNvSpPr txBox="1"/>
          <p:nvPr/>
        </p:nvSpPr>
        <p:spPr>
          <a:xfrm>
            <a:off x="4726813" y="3094364"/>
            <a:ext cx="566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Angles</a:t>
            </a:r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40883826-DAA0-411B-885E-AAC7A4518BC5}"/>
              </a:ext>
            </a:extLst>
          </p:cNvPr>
          <p:cNvSpPr txBox="1"/>
          <p:nvPr/>
        </p:nvSpPr>
        <p:spPr>
          <a:xfrm>
            <a:off x="3755317" y="2082032"/>
            <a:ext cx="864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Non-Linear Graphs</a:t>
            </a: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F8B03868-677E-401D-9A73-C023BE27FA19}"/>
              </a:ext>
            </a:extLst>
          </p:cNvPr>
          <p:cNvSpPr txBox="1"/>
          <p:nvPr/>
        </p:nvSpPr>
        <p:spPr>
          <a:xfrm>
            <a:off x="4277220" y="2173849"/>
            <a:ext cx="97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Transformations</a:t>
            </a: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0ADFB3A8-9561-4057-8F7D-7988515DD958}"/>
              </a:ext>
            </a:extLst>
          </p:cNvPr>
          <p:cNvSpPr txBox="1"/>
          <p:nvPr/>
        </p:nvSpPr>
        <p:spPr>
          <a:xfrm>
            <a:off x="5874771" y="2263408"/>
            <a:ext cx="83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Algebraic Manipulation</a:t>
            </a: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3F6A388F-E29B-4A42-8943-5A19623E3FB2}"/>
              </a:ext>
            </a:extLst>
          </p:cNvPr>
          <p:cNvSpPr txBox="1"/>
          <p:nvPr/>
        </p:nvSpPr>
        <p:spPr>
          <a:xfrm>
            <a:off x="5912213" y="1858336"/>
            <a:ext cx="809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Equations and Inequalities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53C3E677-17E9-4B39-8A71-DED3E532410D}"/>
              </a:ext>
            </a:extLst>
          </p:cNvPr>
          <p:cNvSpPr txBox="1"/>
          <p:nvPr/>
        </p:nvSpPr>
        <p:spPr>
          <a:xfrm>
            <a:off x="5949878" y="1617920"/>
            <a:ext cx="8088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Quadratics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A2FFB60D-60AA-41C8-96CC-BC91F317933F}"/>
              </a:ext>
            </a:extLst>
          </p:cNvPr>
          <p:cNvSpPr txBox="1"/>
          <p:nvPr/>
        </p:nvSpPr>
        <p:spPr>
          <a:xfrm>
            <a:off x="5293500" y="1054455"/>
            <a:ext cx="8458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Percentages</a:t>
            </a: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1E3174AC-B9F7-4FFA-A8E8-8EC3AC9312D5}"/>
              </a:ext>
            </a:extLst>
          </p:cNvPr>
          <p:cNvSpPr txBox="1"/>
          <p:nvPr/>
        </p:nvSpPr>
        <p:spPr>
          <a:xfrm>
            <a:off x="4865869" y="1038389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B9956928-F4E1-4B98-A0C0-806471DBFE25}"/>
              </a:ext>
            </a:extLst>
          </p:cNvPr>
          <p:cNvSpPr txBox="1"/>
          <p:nvPr/>
        </p:nvSpPr>
        <p:spPr>
          <a:xfrm>
            <a:off x="4315894" y="1005791"/>
            <a:ext cx="6293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Fractions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5D18B677-A4C7-4103-B9DD-1EAE978470B3}"/>
              </a:ext>
            </a:extLst>
          </p:cNvPr>
          <p:cNvSpPr txBox="1"/>
          <p:nvPr/>
        </p:nvSpPr>
        <p:spPr>
          <a:xfrm>
            <a:off x="3824925" y="1810196"/>
            <a:ext cx="1179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Non-Calculator Methods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D4F233B5-70C1-4ADD-9315-1B57A5EDCC5C}"/>
              </a:ext>
            </a:extLst>
          </p:cNvPr>
          <p:cNvSpPr txBox="1"/>
          <p:nvPr/>
        </p:nvSpPr>
        <p:spPr>
          <a:xfrm>
            <a:off x="3673290" y="958411"/>
            <a:ext cx="799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Straight Line Graphs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C5E0A0D9-1B1A-439B-8EBB-75C8D2A93DED}"/>
              </a:ext>
            </a:extLst>
          </p:cNvPr>
          <p:cNvSpPr txBox="1"/>
          <p:nvPr/>
        </p:nvSpPr>
        <p:spPr>
          <a:xfrm>
            <a:off x="3201801" y="1817329"/>
            <a:ext cx="7021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Probability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B09C73CB-F8A7-48DC-A9BA-65162C081E8E}"/>
              </a:ext>
            </a:extLst>
          </p:cNvPr>
          <p:cNvSpPr txBox="1"/>
          <p:nvPr/>
        </p:nvSpPr>
        <p:spPr>
          <a:xfrm>
            <a:off x="2649809" y="1792899"/>
            <a:ext cx="707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Area and Volume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B858C689-8EBD-4798-B865-D77E6C8AE738}"/>
              </a:ext>
            </a:extLst>
          </p:cNvPr>
          <p:cNvSpPr txBox="1"/>
          <p:nvPr/>
        </p:nvSpPr>
        <p:spPr>
          <a:xfrm>
            <a:off x="1818024" y="1792030"/>
            <a:ext cx="817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Non-Linear Graphs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8C735114-7BD0-4BF6-994D-F64CA593285E}"/>
              </a:ext>
            </a:extLst>
          </p:cNvPr>
          <p:cNvSpPr txBox="1"/>
          <p:nvPr/>
        </p:nvSpPr>
        <p:spPr>
          <a:xfrm>
            <a:off x="3045611" y="901623"/>
            <a:ext cx="76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Rounding and Estimating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561256BC-F63C-48BE-BF5F-4600C4E4AC3E}"/>
              </a:ext>
            </a:extLst>
          </p:cNvPr>
          <p:cNvSpPr txBox="1"/>
          <p:nvPr/>
        </p:nvSpPr>
        <p:spPr>
          <a:xfrm>
            <a:off x="2353692" y="950981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0FF1837F-1657-4B50-A6AA-EA2B0C30F0C5}"/>
              </a:ext>
            </a:extLst>
          </p:cNvPr>
          <p:cNvSpPr txBox="1"/>
          <p:nvPr/>
        </p:nvSpPr>
        <p:spPr>
          <a:xfrm>
            <a:off x="909752" y="1506193"/>
            <a:ext cx="5413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Angles</a:t>
            </a:r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CD27371D-EC82-4463-8808-C487F56D8D0C}"/>
              </a:ext>
            </a:extLst>
          </p:cNvPr>
          <p:cNvSpPr txBox="1"/>
          <p:nvPr/>
        </p:nvSpPr>
        <p:spPr>
          <a:xfrm>
            <a:off x="808382" y="43968"/>
            <a:ext cx="8991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Simultaneous Equations</a:t>
            </a: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3E539DDC-4223-476D-B21F-8F4073097D0A}"/>
              </a:ext>
            </a:extLst>
          </p:cNvPr>
          <p:cNvSpPr txBox="1"/>
          <p:nvPr/>
        </p:nvSpPr>
        <p:spPr>
          <a:xfrm>
            <a:off x="483026" y="1219751"/>
            <a:ext cx="811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Graphs and Diagrams</a:t>
            </a: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CEA6D008-26F3-4838-AED3-55722532A4FD}"/>
              </a:ext>
            </a:extLst>
          </p:cNvPr>
          <p:cNvSpPr txBox="1"/>
          <p:nvPr/>
        </p:nvSpPr>
        <p:spPr>
          <a:xfrm>
            <a:off x="201917" y="331799"/>
            <a:ext cx="1414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Pythagoras’s Theorem and Trigonometry</a:t>
            </a:r>
          </a:p>
        </p:txBody>
      </p:sp>
      <p:sp>
        <p:nvSpPr>
          <p:cNvPr id="380" name="TextBox 379">
            <a:extLst>
              <a:ext uri="{FF2B5EF4-FFF2-40B4-BE49-F238E27FC236}">
                <a16:creationId xmlns:a16="http://schemas.microsoft.com/office/drawing/2014/main" id="{FF32FD61-02A7-4450-BE91-5461D765487E}"/>
              </a:ext>
            </a:extLst>
          </p:cNvPr>
          <p:cNvSpPr txBox="1"/>
          <p:nvPr/>
        </p:nvSpPr>
        <p:spPr>
          <a:xfrm>
            <a:off x="677091" y="927062"/>
            <a:ext cx="5682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Vectors</a:t>
            </a:r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BE83D069-BA13-41F9-BCB7-233D3F10B4EA}"/>
              </a:ext>
            </a:extLst>
          </p:cNvPr>
          <p:cNvSpPr txBox="1"/>
          <p:nvPr/>
        </p:nvSpPr>
        <p:spPr>
          <a:xfrm>
            <a:off x="429103" y="640487"/>
            <a:ext cx="808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Factors and Powers</a:t>
            </a: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CA17BECE-BEF9-4865-A09A-778D0845E818}"/>
              </a:ext>
            </a:extLst>
          </p:cNvPr>
          <p:cNvSpPr txBox="1"/>
          <p:nvPr/>
        </p:nvSpPr>
        <p:spPr>
          <a:xfrm>
            <a:off x="2579548" y="727573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Ratio</a:t>
            </a:r>
          </a:p>
        </p:txBody>
      </p:sp>
      <p:sp>
        <p:nvSpPr>
          <p:cNvPr id="384" name="TextBox 383">
            <a:extLst>
              <a:ext uri="{FF2B5EF4-FFF2-40B4-BE49-F238E27FC236}">
                <a16:creationId xmlns:a16="http://schemas.microsoft.com/office/drawing/2014/main" id="{BABB255E-EF56-4D8A-97BE-05CF786C38B4}"/>
              </a:ext>
            </a:extLst>
          </p:cNvPr>
          <p:cNvSpPr txBox="1"/>
          <p:nvPr/>
        </p:nvSpPr>
        <p:spPr>
          <a:xfrm>
            <a:off x="2998669" y="720287"/>
            <a:ext cx="6167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D970A8CF-5239-48EE-AA8E-294B12A46CF7}"/>
              </a:ext>
            </a:extLst>
          </p:cNvPr>
          <p:cNvSpPr txBox="1"/>
          <p:nvPr/>
        </p:nvSpPr>
        <p:spPr>
          <a:xfrm>
            <a:off x="3508923" y="721138"/>
            <a:ext cx="7424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Probability</a:t>
            </a: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0E84204B-6BCD-4914-B2F0-ED62406B2E49}"/>
              </a:ext>
            </a:extLst>
          </p:cNvPr>
          <p:cNvSpPr txBox="1"/>
          <p:nvPr/>
        </p:nvSpPr>
        <p:spPr>
          <a:xfrm>
            <a:off x="4121789" y="689340"/>
            <a:ext cx="646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Algebra</a:t>
            </a: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F54C3F74-E2C5-4193-85F3-A84620C5A61B}"/>
              </a:ext>
            </a:extLst>
          </p:cNvPr>
          <p:cNvSpPr txBox="1"/>
          <p:nvPr/>
        </p:nvSpPr>
        <p:spPr>
          <a:xfrm>
            <a:off x="4822256" y="745405"/>
            <a:ext cx="6988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Geometry</a:t>
            </a: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525FE976-2B19-4E34-855D-66CEF97EACDD}"/>
              </a:ext>
            </a:extLst>
          </p:cNvPr>
          <p:cNvSpPr txBox="1"/>
          <p:nvPr/>
        </p:nvSpPr>
        <p:spPr>
          <a:xfrm>
            <a:off x="2889105" y="11807"/>
            <a:ext cx="10346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Geometry</a:t>
            </a: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EB61C81A-A8E3-413E-B06C-504899F2E658}"/>
              </a:ext>
            </a:extLst>
          </p:cNvPr>
          <p:cNvSpPr txBox="1"/>
          <p:nvPr/>
        </p:nvSpPr>
        <p:spPr>
          <a:xfrm>
            <a:off x="3475942" y="12945"/>
            <a:ext cx="7369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  Number</a:t>
            </a: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015F5CCE-978F-46CF-A4CD-B25F39B0C263}"/>
              </a:ext>
            </a:extLst>
          </p:cNvPr>
          <p:cNvSpPr txBox="1"/>
          <p:nvPr/>
        </p:nvSpPr>
        <p:spPr>
          <a:xfrm>
            <a:off x="4669310" y="4801"/>
            <a:ext cx="463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entury Gothic" panose="020B0502020202020204" pitchFamily="34" charset="0"/>
              </a:rPr>
              <a:t>Ratio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72e3ff-7b59-4d97-b619-9610df773154" xsi:nil="true"/>
    <lcf76f155ced4ddcb4097134ff3c332f xmlns="ec3c7f4a-9d17-4a1b-a104-6a3b395655c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92EA0756309243BC9408ECF9EFF0B9" ma:contentTypeVersion="16" ma:contentTypeDescription="Create a new document." ma:contentTypeScope="" ma:versionID="cb0974c9bc3b51963ec1640a41b11bb0">
  <xsd:schema xmlns:xsd="http://www.w3.org/2001/XMLSchema" xmlns:xs="http://www.w3.org/2001/XMLSchema" xmlns:p="http://schemas.microsoft.com/office/2006/metadata/properties" xmlns:ns2="1072e3ff-7b59-4d97-b619-9610df773154" xmlns:ns3="ec3c7f4a-9d17-4a1b-a104-6a3b395655c1" targetNamespace="http://schemas.microsoft.com/office/2006/metadata/properties" ma:root="true" ma:fieldsID="d2083e22fcbc7ce70cbd63540a2adf3f" ns2:_="" ns3:_="">
    <xsd:import namespace="1072e3ff-7b59-4d97-b619-9610df773154"/>
    <xsd:import namespace="ec3c7f4a-9d17-4a1b-a104-6a3b395655c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2e3ff-7b59-4d97-b619-9610df77315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1427b12d-5202-4da7-9ec4-4f7d49aedd33}" ma:internalName="TaxCatchAll" ma:showField="CatchAllData" ma:web="1072e3ff-7b59-4d97-b619-9610df7731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3c7f4a-9d17-4a1b-a104-6a3b39565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324f7d-4130-4e3b-92bc-b3d938f1e2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CCEFAF-CC75-48AE-9A6F-A18B299A80C3}">
  <ds:schemaRefs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ec3c7f4a-9d17-4a1b-a104-6a3b395655c1"/>
    <ds:schemaRef ds:uri="1072e3ff-7b59-4d97-b619-9610df77315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DC87164-5B77-49D9-A392-015F6A16B2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D417E3-C611-4EDE-972A-F4D4A30A67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72e3ff-7b59-4d97-b619-9610df773154"/>
    <ds:schemaRef ds:uri="ec3c7f4a-9d17-4a1b-a104-6a3b395655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8561</TotalTime>
  <Words>216</Words>
  <Application>Microsoft Office PowerPoint</Application>
  <PresentationFormat>A4 Paper (210x297 mm)</PresentationFormat>
  <Paragraphs>127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Century Gothic</vt:lpstr>
      <vt:lpstr>Gill Sans MT Condensed</vt:lpstr>
      <vt:lpstr>Office Theme</vt:lpstr>
      <vt:lpstr>PowerPoint Presentation</vt:lpstr>
    </vt:vector>
  </TitlesOfParts>
  <Company>Wadebridge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Burrell, Grace</dc:creator>
  <cp:lastModifiedBy>Hannah</cp:lastModifiedBy>
  <cp:revision>353</cp:revision>
  <cp:lastPrinted>2021-07-07T15:11:16Z</cp:lastPrinted>
  <dcterms:created xsi:type="dcterms:W3CDTF">2019-10-28T16:02:33Z</dcterms:created>
  <dcterms:modified xsi:type="dcterms:W3CDTF">2026-03-12T15:19:14Z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0x0101008992EA0756309243BC9408ECF9EFF0B9</vt:lpwstr>
  </property>
  <property fmtid="{D5CDD505-2E9C-101B-9397-08002B2CF9AE}" pid="3" name="MediaServiceImageTags">
    <vt:lpwstr/>
  </property>
</Properties>
</file>